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18288000" cy="1028700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/Relationships>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2936871" y="638627"/>
            <a:ext cx="12299844" cy="9218363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2482341" cy="10286999"/>
          </a:xfrm>
          <a:prstGeom prst="rect">
            <a:avLst/>
          </a:prstGeom>
        </p:spPr>
      </p:pic>
      <p:pic>
        <p:nvPicPr>
          <p:cNvPr id="19" name="bg object 1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15546175" y="0"/>
            <a:ext cx="2741824" cy="10286999"/>
          </a:xfrm>
          <a:prstGeom prst="rect">
            <a:avLst/>
          </a:prstGeom>
        </p:spPr>
      </p:pic>
      <p:pic>
        <p:nvPicPr>
          <p:cNvPr id="20" name="bg 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0705089" y="2075160"/>
            <a:ext cx="2434980" cy="518160"/>
          </a:xfrm>
          <a:prstGeom prst="rect">
            <a:avLst/>
          </a:prstGeom>
        </p:spPr>
      </p:pic>
      <p:pic>
        <p:nvPicPr>
          <p:cNvPr id="21" name="bg object 21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4866857" y="2016534"/>
            <a:ext cx="2709849" cy="577851"/>
          </a:xfrm>
          <a:prstGeom prst="rect">
            <a:avLst/>
          </a:prstGeom>
        </p:spPr>
      </p:pic>
      <p:pic>
        <p:nvPicPr>
          <p:cNvPr id="22" name="bg object 22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6033546"/>
            <a:ext cx="4862248" cy="4253453"/>
          </a:xfrm>
          <a:prstGeom prst="rect">
            <a:avLst/>
          </a:prstGeom>
        </p:spPr>
      </p:pic>
      <p:pic>
        <p:nvPicPr>
          <p:cNvPr id="23" name="bg object 23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3512942" y="0"/>
            <a:ext cx="4775057" cy="5200792"/>
          </a:xfrm>
          <a:prstGeom prst="rect">
            <a:avLst/>
          </a:prstGeom>
        </p:spPr>
      </p:pic>
      <p:sp>
        <p:nvSpPr>
          <p:cNvPr id="24" name="bg object 24"/>
          <p:cNvSpPr/>
          <p:nvPr/>
        </p:nvSpPr>
        <p:spPr>
          <a:xfrm>
            <a:off x="15823079" y="5086628"/>
            <a:ext cx="1317625" cy="1348740"/>
          </a:xfrm>
          <a:custGeom>
            <a:avLst/>
            <a:gdLst/>
            <a:ahLst/>
            <a:cxnLst/>
            <a:rect l="l" t="t" r="r" b="b"/>
            <a:pathLst>
              <a:path w="1317625" h="1348739">
                <a:moveTo>
                  <a:pt x="657470" y="1348352"/>
                </a:moveTo>
                <a:lnTo>
                  <a:pt x="645213" y="1222836"/>
                </a:lnTo>
                <a:lnTo>
                  <a:pt x="632249" y="1098218"/>
                </a:lnTo>
                <a:lnTo>
                  <a:pt x="616823" y="961049"/>
                </a:lnTo>
                <a:lnTo>
                  <a:pt x="604735" y="899680"/>
                </a:lnTo>
                <a:lnTo>
                  <a:pt x="585557" y="850667"/>
                </a:lnTo>
                <a:lnTo>
                  <a:pt x="560719" y="812245"/>
                </a:lnTo>
                <a:lnTo>
                  <a:pt x="531650" y="782647"/>
                </a:lnTo>
                <a:lnTo>
                  <a:pt x="499780" y="760109"/>
                </a:lnTo>
                <a:lnTo>
                  <a:pt x="433356" y="729150"/>
                </a:lnTo>
                <a:lnTo>
                  <a:pt x="361062" y="706920"/>
                </a:lnTo>
                <a:lnTo>
                  <a:pt x="304606" y="699051"/>
                </a:lnTo>
                <a:lnTo>
                  <a:pt x="238848" y="693086"/>
                </a:lnTo>
                <a:lnTo>
                  <a:pt x="170345" y="688521"/>
                </a:lnTo>
                <a:lnTo>
                  <a:pt x="105653" y="684852"/>
                </a:lnTo>
                <a:lnTo>
                  <a:pt x="51327" y="681574"/>
                </a:lnTo>
                <a:lnTo>
                  <a:pt x="13924" y="678183"/>
                </a:lnTo>
                <a:lnTo>
                  <a:pt x="0" y="674176"/>
                </a:lnTo>
                <a:lnTo>
                  <a:pt x="13924" y="670169"/>
                </a:lnTo>
                <a:lnTo>
                  <a:pt x="51327" y="666778"/>
                </a:lnTo>
                <a:lnTo>
                  <a:pt x="105653" y="663499"/>
                </a:lnTo>
                <a:lnTo>
                  <a:pt x="170345" y="659827"/>
                </a:lnTo>
                <a:lnTo>
                  <a:pt x="238848" y="655259"/>
                </a:lnTo>
                <a:lnTo>
                  <a:pt x="304606" y="649289"/>
                </a:lnTo>
                <a:lnTo>
                  <a:pt x="361062" y="641413"/>
                </a:lnTo>
                <a:lnTo>
                  <a:pt x="401661" y="631127"/>
                </a:lnTo>
                <a:lnTo>
                  <a:pt x="466539" y="605470"/>
                </a:lnTo>
                <a:lnTo>
                  <a:pt x="531650" y="565687"/>
                </a:lnTo>
                <a:lnTo>
                  <a:pt x="560719" y="536087"/>
                </a:lnTo>
                <a:lnTo>
                  <a:pt x="585557" y="497661"/>
                </a:lnTo>
                <a:lnTo>
                  <a:pt x="604735" y="448645"/>
                </a:lnTo>
                <a:lnTo>
                  <a:pt x="616823" y="387275"/>
                </a:lnTo>
                <a:lnTo>
                  <a:pt x="629558" y="279020"/>
                </a:lnTo>
                <a:lnTo>
                  <a:pt x="638037" y="202594"/>
                </a:lnTo>
                <a:lnTo>
                  <a:pt x="646071" y="121690"/>
                </a:lnTo>
                <a:lnTo>
                  <a:pt x="657470" y="0"/>
                </a:lnTo>
                <a:lnTo>
                  <a:pt x="693312" y="382498"/>
                </a:lnTo>
                <a:lnTo>
                  <a:pt x="725295" y="487096"/>
                </a:lnTo>
                <a:lnTo>
                  <a:pt x="779051" y="566068"/>
                </a:lnTo>
                <a:lnTo>
                  <a:pt x="870230" y="616796"/>
                </a:lnTo>
                <a:lnTo>
                  <a:pt x="961940" y="636518"/>
                </a:lnTo>
                <a:lnTo>
                  <a:pt x="1039050" y="649069"/>
                </a:lnTo>
                <a:lnTo>
                  <a:pt x="1143445" y="659828"/>
                </a:lnTo>
                <a:lnTo>
                  <a:pt x="1317011" y="674176"/>
                </a:lnTo>
                <a:lnTo>
                  <a:pt x="1306656" y="675042"/>
                </a:lnTo>
                <a:lnTo>
                  <a:pt x="1234665" y="681615"/>
                </a:lnTo>
                <a:lnTo>
                  <a:pt x="1180301" y="687086"/>
                </a:lnTo>
                <a:lnTo>
                  <a:pt x="1118539" y="693856"/>
                </a:lnTo>
                <a:lnTo>
                  <a:pt x="1053015" y="701805"/>
                </a:lnTo>
                <a:lnTo>
                  <a:pt x="987365" y="710818"/>
                </a:lnTo>
                <a:lnTo>
                  <a:pt x="925224" y="720774"/>
                </a:lnTo>
                <a:lnTo>
                  <a:pt x="870230" y="731556"/>
                </a:lnTo>
                <a:lnTo>
                  <a:pt x="782751" y="754042"/>
                </a:lnTo>
                <a:lnTo>
                  <a:pt x="735163" y="785940"/>
                </a:lnTo>
                <a:lnTo>
                  <a:pt x="710879" y="849214"/>
                </a:lnTo>
                <a:lnTo>
                  <a:pt x="693312" y="965827"/>
                </a:lnTo>
                <a:lnTo>
                  <a:pt x="657470" y="1348352"/>
                </a:lnTo>
                <a:close/>
              </a:path>
            </a:pathLst>
          </a:custGeom>
          <a:solidFill>
            <a:srgbClr val="5D48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5" name="bg object 25"/>
          <p:cNvSpPr/>
          <p:nvPr/>
        </p:nvSpPr>
        <p:spPr>
          <a:xfrm>
            <a:off x="15879686" y="5062494"/>
            <a:ext cx="1316990" cy="1348740"/>
          </a:xfrm>
          <a:custGeom>
            <a:avLst/>
            <a:gdLst/>
            <a:ahLst/>
            <a:cxnLst/>
            <a:rect l="l" t="t" r="r" b="b"/>
            <a:pathLst>
              <a:path w="1316990" h="1348739">
                <a:moveTo>
                  <a:pt x="657442" y="1348352"/>
                </a:moveTo>
                <a:lnTo>
                  <a:pt x="645196" y="1222850"/>
                </a:lnTo>
                <a:lnTo>
                  <a:pt x="632233" y="1098241"/>
                </a:lnTo>
                <a:lnTo>
                  <a:pt x="616796" y="961077"/>
                </a:lnTo>
                <a:lnTo>
                  <a:pt x="604709" y="899707"/>
                </a:lnTo>
                <a:lnTo>
                  <a:pt x="585534" y="850691"/>
                </a:lnTo>
                <a:lnTo>
                  <a:pt x="560699" y="812265"/>
                </a:lnTo>
                <a:lnTo>
                  <a:pt x="531633" y="782665"/>
                </a:lnTo>
                <a:lnTo>
                  <a:pt x="499765" y="760125"/>
                </a:lnTo>
                <a:lnTo>
                  <a:pt x="433337" y="729170"/>
                </a:lnTo>
                <a:lnTo>
                  <a:pt x="361044" y="706939"/>
                </a:lnTo>
                <a:lnTo>
                  <a:pt x="304594" y="699063"/>
                </a:lnTo>
                <a:lnTo>
                  <a:pt x="238842" y="693093"/>
                </a:lnTo>
                <a:lnTo>
                  <a:pt x="170342" y="688524"/>
                </a:lnTo>
                <a:lnTo>
                  <a:pt x="105652" y="684853"/>
                </a:lnTo>
                <a:lnTo>
                  <a:pt x="51327" y="681574"/>
                </a:lnTo>
                <a:lnTo>
                  <a:pt x="13924" y="678183"/>
                </a:lnTo>
                <a:lnTo>
                  <a:pt x="0" y="674176"/>
                </a:lnTo>
                <a:lnTo>
                  <a:pt x="13924" y="670169"/>
                </a:lnTo>
                <a:lnTo>
                  <a:pt x="51327" y="666778"/>
                </a:lnTo>
                <a:lnTo>
                  <a:pt x="105652" y="663500"/>
                </a:lnTo>
                <a:lnTo>
                  <a:pt x="170342" y="659831"/>
                </a:lnTo>
                <a:lnTo>
                  <a:pt x="238842" y="655266"/>
                </a:lnTo>
                <a:lnTo>
                  <a:pt x="304594" y="649301"/>
                </a:lnTo>
                <a:lnTo>
                  <a:pt x="361044" y="641432"/>
                </a:lnTo>
                <a:lnTo>
                  <a:pt x="401634" y="631155"/>
                </a:lnTo>
                <a:lnTo>
                  <a:pt x="466523" y="605486"/>
                </a:lnTo>
                <a:lnTo>
                  <a:pt x="531633" y="565704"/>
                </a:lnTo>
                <a:lnTo>
                  <a:pt x="560699" y="536107"/>
                </a:lnTo>
                <a:lnTo>
                  <a:pt x="585534" y="497684"/>
                </a:lnTo>
                <a:lnTo>
                  <a:pt x="604709" y="448671"/>
                </a:lnTo>
                <a:lnTo>
                  <a:pt x="616796" y="387302"/>
                </a:lnTo>
                <a:lnTo>
                  <a:pt x="629546" y="279047"/>
                </a:lnTo>
                <a:lnTo>
                  <a:pt x="638030" y="202618"/>
                </a:lnTo>
                <a:lnTo>
                  <a:pt x="646059" y="121706"/>
                </a:lnTo>
                <a:lnTo>
                  <a:pt x="657442" y="0"/>
                </a:lnTo>
                <a:lnTo>
                  <a:pt x="693312" y="382525"/>
                </a:lnTo>
                <a:lnTo>
                  <a:pt x="725284" y="487110"/>
                </a:lnTo>
                <a:lnTo>
                  <a:pt x="779039" y="566072"/>
                </a:lnTo>
                <a:lnTo>
                  <a:pt x="870230" y="616796"/>
                </a:lnTo>
                <a:lnTo>
                  <a:pt x="961924" y="636518"/>
                </a:lnTo>
                <a:lnTo>
                  <a:pt x="1039026" y="649069"/>
                </a:lnTo>
                <a:lnTo>
                  <a:pt x="1143418" y="659828"/>
                </a:lnTo>
                <a:lnTo>
                  <a:pt x="1316984" y="674176"/>
                </a:lnTo>
                <a:lnTo>
                  <a:pt x="1306628" y="675042"/>
                </a:lnTo>
                <a:lnTo>
                  <a:pt x="1234638" y="681615"/>
                </a:lnTo>
                <a:lnTo>
                  <a:pt x="1180275" y="687086"/>
                </a:lnTo>
                <a:lnTo>
                  <a:pt x="1118516" y="693856"/>
                </a:lnTo>
                <a:lnTo>
                  <a:pt x="1052995" y="701805"/>
                </a:lnTo>
                <a:lnTo>
                  <a:pt x="987350" y="710818"/>
                </a:lnTo>
                <a:lnTo>
                  <a:pt x="925216" y="720774"/>
                </a:lnTo>
                <a:lnTo>
                  <a:pt x="870230" y="731556"/>
                </a:lnTo>
                <a:lnTo>
                  <a:pt x="782736" y="754042"/>
                </a:lnTo>
                <a:lnTo>
                  <a:pt x="735142" y="785944"/>
                </a:lnTo>
                <a:lnTo>
                  <a:pt x="710863" y="849226"/>
                </a:lnTo>
                <a:lnTo>
                  <a:pt x="693312" y="965854"/>
                </a:lnTo>
                <a:lnTo>
                  <a:pt x="657442" y="1348352"/>
                </a:lnTo>
                <a:close/>
              </a:path>
            </a:pathLst>
          </a:custGeom>
          <a:solidFill>
            <a:srgbClr val="FFE9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6" name="bg object 26"/>
          <p:cNvSpPr/>
          <p:nvPr/>
        </p:nvSpPr>
        <p:spPr>
          <a:xfrm>
            <a:off x="15297977" y="4254320"/>
            <a:ext cx="967740" cy="990600"/>
          </a:xfrm>
          <a:custGeom>
            <a:avLst/>
            <a:gdLst/>
            <a:ahLst/>
            <a:cxnLst/>
            <a:rect l="l" t="t" r="r" b="b"/>
            <a:pathLst>
              <a:path w="967740" h="990600">
                <a:moveTo>
                  <a:pt x="482874" y="990288"/>
                </a:moveTo>
                <a:lnTo>
                  <a:pt x="473872" y="898104"/>
                </a:lnTo>
                <a:lnTo>
                  <a:pt x="464351" y="806578"/>
                </a:lnTo>
                <a:lnTo>
                  <a:pt x="453021" y="705836"/>
                </a:lnTo>
                <a:lnTo>
                  <a:pt x="439975" y="647820"/>
                </a:lnTo>
                <a:lnTo>
                  <a:pt x="418294" y="605170"/>
                </a:lnTo>
                <a:lnTo>
                  <a:pt x="390467" y="574810"/>
                </a:lnTo>
                <a:lnTo>
                  <a:pt x="326329" y="538669"/>
                </a:lnTo>
                <a:lnTo>
                  <a:pt x="252414" y="517088"/>
                </a:lnTo>
                <a:lnTo>
                  <a:pt x="191981" y="510360"/>
                </a:lnTo>
                <a:lnTo>
                  <a:pt x="125109" y="505679"/>
                </a:lnTo>
                <a:lnTo>
                  <a:pt x="63213" y="502168"/>
                </a:lnTo>
                <a:lnTo>
                  <a:pt x="17705" y="498949"/>
                </a:lnTo>
                <a:lnTo>
                  <a:pt x="0" y="495144"/>
                </a:lnTo>
                <a:lnTo>
                  <a:pt x="17705" y="491338"/>
                </a:lnTo>
                <a:lnTo>
                  <a:pt x="63213" y="488118"/>
                </a:lnTo>
                <a:lnTo>
                  <a:pt x="125109" y="484605"/>
                </a:lnTo>
                <a:lnTo>
                  <a:pt x="191981" y="479921"/>
                </a:lnTo>
                <a:lnTo>
                  <a:pt x="252414" y="473188"/>
                </a:lnTo>
                <a:lnTo>
                  <a:pt x="294997" y="463527"/>
                </a:lnTo>
                <a:lnTo>
                  <a:pt x="358982" y="436609"/>
                </a:lnTo>
                <a:lnTo>
                  <a:pt x="418294" y="385102"/>
                </a:lnTo>
                <a:lnTo>
                  <a:pt x="439975" y="342448"/>
                </a:lnTo>
                <a:lnTo>
                  <a:pt x="453021" y="284431"/>
                </a:lnTo>
                <a:lnTo>
                  <a:pt x="462374" y="204924"/>
                </a:lnTo>
                <a:lnTo>
                  <a:pt x="468602" y="148794"/>
                </a:lnTo>
                <a:lnTo>
                  <a:pt x="474502" y="89374"/>
                </a:lnTo>
                <a:lnTo>
                  <a:pt x="482874" y="0"/>
                </a:lnTo>
                <a:lnTo>
                  <a:pt x="509198" y="280923"/>
                </a:lnTo>
                <a:lnTo>
                  <a:pt x="532688" y="357744"/>
                </a:lnTo>
                <a:lnTo>
                  <a:pt x="572168" y="415744"/>
                </a:lnTo>
                <a:lnTo>
                  <a:pt x="639134" y="453001"/>
                </a:lnTo>
                <a:lnTo>
                  <a:pt x="706490" y="467486"/>
                </a:lnTo>
                <a:lnTo>
                  <a:pt x="763123" y="476704"/>
                </a:lnTo>
                <a:lnTo>
                  <a:pt x="839795" y="484606"/>
                </a:lnTo>
                <a:lnTo>
                  <a:pt x="967270" y="495144"/>
                </a:lnTo>
                <a:lnTo>
                  <a:pt x="954905" y="496188"/>
                </a:lnTo>
                <a:lnTo>
                  <a:pt x="872962" y="503991"/>
                </a:lnTo>
                <a:lnTo>
                  <a:pt x="814735" y="510380"/>
                </a:lnTo>
                <a:lnTo>
                  <a:pt x="752571" y="518182"/>
                </a:lnTo>
                <a:lnTo>
                  <a:pt x="692145" y="527212"/>
                </a:lnTo>
                <a:lnTo>
                  <a:pt x="639134" y="537286"/>
                </a:lnTo>
                <a:lnTo>
                  <a:pt x="574886" y="553801"/>
                </a:lnTo>
                <a:lnTo>
                  <a:pt x="539935" y="577228"/>
                </a:lnTo>
                <a:lnTo>
                  <a:pt x="522100" y="623699"/>
                </a:lnTo>
                <a:lnTo>
                  <a:pt x="509198" y="709344"/>
                </a:lnTo>
                <a:lnTo>
                  <a:pt x="482874" y="990288"/>
                </a:lnTo>
                <a:close/>
              </a:path>
            </a:pathLst>
          </a:custGeom>
          <a:solidFill>
            <a:srgbClr val="5D48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7" name="bg object 27"/>
          <p:cNvSpPr/>
          <p:nvPr/>
        </p:nvSpPr>
        <p:spPr>
          <a:xfrm>
            <a:off x="15339552" y="4236595"/>
            <a:ext cx="963930" cy="990600"/>
          </a:xfrm>
          <a:custGeom>
            <a:avLst/>
            <a:gdLst/>
            <a:ahLst/>
            <a:cxnLst/>
            <a:rect l="l" t="t" r="r" b="b"/>
            <a:pathLst>
              <a:path w="963930" h="990600">
                <a:moveTo>
                  <a:pt x="482854" y="990288"/>
                </a:moveTo>
                <a:lnTo>
                  <a:pt x="473859" y="898114"/>
                </a:lnTo>
                <a:lnTo>
                  <a:pt x="464339" y="806595"/>
                </a:lnTo>
                <a:lnTo>
                  <a:pt x="453001" y="705856"/>
                </a:lnTo>
                <a:lnTo>
                  <a:pt x="439956" y="647839"/>
                </a:lnTo>
                <a:lnTo>
                  <a:pt x="418278" y="605185"/>
                </a:lnTo>
                <a:lnTo>
                  <a:pt x="390454" y="574822"/>
                </a:lnTo>
                <a:lnTo>
                  <a:pt x="326316" y="538682"/>
                </a:lnTo>
                <a:lnTo>
                  <a:pt x="252403" y="517099"/>
                </a:lnTo>
                <a:lnTo>
                  <a:pt x="191975" y="510366"/>
                </a:lnTo>
                <a:lnTo>
                  <a:pt x="125106" y="505682"/>
                </a:lnTo>
                <a:lnTo>
                  <a:pt x="63212" y="502169"/>
                </a:lnTo>
                <a:lnTo>
                  <a:pt x="17705" y="498949"/>
                </a:lnTo>
                <a:lnTo>
                  <a:pt x="0" y="495144"/>
                </a:lnTo>
                <a:lnTo>
                  <a:pt x="17705" y="491338"/>
                </a:lnTo>
                <a:lnTo>
                  <a:pt x="63212" y="488119"/>
                </a:lnTo>
                <a:lnTo>
                  <a:pt x="125133" y="484606"/>
                </a:lnTo>
                <a:lnTo>
                  <a:pt x="191975" y="479927"/>
                </a:lnTo>
                <a:lnTo>
                  <a:pt x="252403" y="473200"/>
                </a:lnTo>
                <a:lnTo>
                  <a:pt x="294977" y="463547"/>
                </a:lnTo>
                <a:lnTo>
                  <a:pt x="358971" y="436620"/>
                </a:lnTo>
                <a:lnTo>
                  <a:pt x="418278" y="385118"/>
                </a:lnTo>
                <a:lnTo>
                  <a:pt x="439956" y="342467"/>
                </a:lnTo>
                <a:lnTo>
                  <a:pt x="453001" y="284451"/>
                </a:lnTo>
                <a:lnTo>
                  <a:pt x="462366" y="204944"/>
                </a:lnTo>
                <a:lnTo>
                  <a:pt x="468597" y="148811"/>
                </a:lnTo>
                <a:lnTo>
                  <a:pt x="474493" y="89386"/>
                </a:lnTo>
                <a:lnTo>
                  <a:pt x="482854" y="0"/>
                </a:lnTo>
                <a:lnTo>
                  <a:pt x="509198" y="280943"/>
                </a:lnTo>
                <a:lnTo>
                  <a:pt x="532680" y="357755"/>
                </a:lnTo>
                <a:lnTo>
                  <a:pt x="572160" y="415747"/>
                </a:lnTo>
                <a:lnTo>
                  <a:pt x="639134" y="453001"/>
                </a:lnTo>
                <a:lnTo>
                  <a:pt x="706478" y="467486"/>
                </a:lnTo>
                <a:lnTo>
                  <a:pt x="763105" y="476704"/>
                </a:lnTo>
                <a:lnTo>
                  <a:pt x="839798" y="484608"/>
                </a:lnTo>
                <a:lnTo>
                  <a:pt x="963315" y="494818"/>
                </a:lnTo>
                <a:lnTo>
                  <a:pt x="963315" y="495476"/>
                </a:lnTo>
                <a:lnTo>
                  <a:pt x="872943" y="503991"/>
                </a:lnTo>
                <a:lnTo>
                  <a:pt x="814718" y="510380"/>
                </a:lnTo>
                <a:lnTo>
                  <a:pt x="752558" y="518182"/>
                </a:lnTo>
                <a:lnTo>
                  <a:pt x="692138" y="527212"/>
                </a:lnTo>
                <a:lnTo>
                  <a:pt x="639134" y="537286"/>
                </a:lnTo>
                <a:lnTo>
                  <a:pt x="574875" y="553801"/>
                </a:lnTo>
                <a:lnTo>
                  <a:pt x="539920" y="577231"/>
                </a:lnTo>
                <a:lnTo>
                  <a:pt x="522088" y="623708"/>
                </a:lnTo>
                <a:lnTo>
                  <a:pt x="509198" y="709365"/>
                </a:lnTo>
                <a:lnTo>
                  <a:pt x="482854" y="990288"/>
                </a:lnTo>
                <a:close/>
              </a:path>
            </a:pathLst>
          </a:custGeom>
          <a:solidFill>
            <a:srgbClr val="FFE9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8" name="bg object 28"/>
          <p:cNvSpPr/>
          <p:nvPr/>
        </p:nvSpPr>
        <p:spPr>
          <a:xfrm>
            <a:off x="797213" y="3670460"/>
            <a:ext cx="1317625" cy="1348740"/>
          </a:xfrm>
          <a:custGeom>
            <a:avLst/>
            <a:gdLst/>
            <a:ahLst/>
            <a:cxnLst/>
            <a:rect l="l" t="t" r="r" b="b"/>
            <a:pathLst>
              <a:path w="1317625" h="1348739">
                <a:moveTo>
                  <a:pt x="657470" y="1348352"/>
                </a:moveTo>
                <a:lnTo>
                  <a:pt x="645213" y="1222836"/>
                </a:lnTo>
                <a:lnTo>
                  <a:pt x="632249" y="1098218"/>
                </a:lnTo>
                <a:lnTo>
                  <a:pt x="616823" y="961049"/>
                </a:lnTo>
                <a:lnTo>
                  <a:pt x="604735" y="899680"/>
                </a:lnTo>
                <a:lnTo>
                  <a:pt x="585557" y="850667"/>
                </a:lnTo>
                <a:lnTo>
                  <a:pt x="560719" y="812245"/>
                </a:lnTo>
                <a:lnTo>
                  <a:pt x="531650" y="782647"/>
                </a:lnTo>
                <a:lnTo>
                  <a:pt x="499780" y="760109"/>
                </a:lnTo>
                <a:lnTo>
                  <a:pt x="433356" y="729150"/>
                </a:lnTo>
                <a:lnTo>
                  <a:pt x="361062" y="706920"/>
                </a:lnTo>
                <a:lnTo>
                  <a:pt x="304606" y="699051"/>
                </a:lnTo>
                <a:lnTo>
                  <a:pt x="238848" y="693086"/>
                </a:lnTo>
                <a:lnTo>
                  <a:pt x="170345" y="688521"/>
                </a:lnTo>
                <a:lnTo>
                  <a:pt x="105653" y="684852"/>
                </a:lnTo>
                <a:lnTo>
                  <a:pt x="51327" y="681574"/>
                </a:lnTo>
                <a:lnTo>
                  <a:pt x="13924" y="678183"/>
                </a:lnTo>
                <a:lnTo>
                  <a:pt x="0" y="674176"/>
                </a:lnTo>
                <a:lnTo>
                  <a:pt x="13924" y="670169"/>
                </a:lnTo>
                <a:lnTo>
                  <a:pt x="51327" y="666778"/>
                </a:lnTo>
                <a:lnTo>
                  <a:pt x="105653" y="663499"/>
                </a:lnTo>
                <a:lnTo>
                  <a:pt x="170345" y="659827"/>
                </a:lnTo>
                <a:lnTo>
                  <a:pt x="238848" y="655259"/>
                </a:lnTo>
                <a:lnTo>
                  <a:pt x="304606" y="649289"/>
                </a:lnTo>
                <a:lnTo>
                  <a:pt x="361062" y="641413"/>
                </a:lnTo>
                <a:lnTo>
                  <a:pt x="401661" y="631127"/>
                </a:lnTo>
                <a:lnTo>
                  <a:pt x="466539" y="605470"/>
                </a:lnTo>
                <a:lnTo>
                  <a:pt x="531650" y="565687"/>
                </a:lnTo>
                <a:lnTo>
                  <a:pt x="560719" y="536087"/>
                </a:lnTo>
                <a:lnTo>
                  <a:pt x="585557" y="497661"/>
                </a:lnTo>
                <a:lnTo>
                  <a:pt x="604735" y="448645"/>
                </a:lnTo>
                <a:lnTo>
                  <a:pt x="616823" y="387275"/>
                </a:lnTo>
                <a:lnTo>
                  <a:pt x="629558" y="279020"/>
                </a:lnTo>
                <a:lnTo>
                  <a:pt x="638037" y="202594"/>
                </a:lnTo>
                <a:lnTo>
                  <a:pt x="646071" y="121690"/>
                </a:lnTo>
                <a:lnTo>
                  <a:pt x="657470" y="0"/>
                </a:lnTo>
                <a:lnTo>
                  <a:pt x="693312" y="382498"/>
                </a:lnTo>
                <a:lnTo>
                  <a:pt x="725295" y="487096"/>
                </a:lnTo>
                <a:lnTo>
                  <a:pt x="779051" y="566068"/>
                </a:lnTo>
                <a:lnTo>
                  <a:pt x="870230" y="616796"/>
                </a:lnTo>
                <a:lnTo>
                  <a:pt x="961940" y="636518"/>
                </a:lnTo>
                <a:lnTo>
                  <a:pt x="1039050" y="649069"/>
                </a:lnTo>
                <a:lnTo>
                  <a:pt x="1143445" y="659828"/>
                </a:lnTo>
                <a:lnTo>
                  <a:pt x="1317011" y="674176"/>
                </a:lnTo>
                <a:lnTo>
                  <a:pt x="1306656" y="675042"/>
                </a:lnTo>
                <a:lnTo>
                  <a:pt x="1234665" y="681615"/>
                </a:lnTo>
                <a:lnTo>
                  <a:pt x="1180301" y="687086"/>
                </a:lnTo>
                <a:lnTo>
                  <a:pt x="1118539" y="693856"/>
                </a:lnTo>
                <a:lnTo>
                  <a:pt x="1053015" y="701805"/>
                </a:lnTo>
                <a:lnTo>
                  <a:pt x="987365" y="710818"/>
                </a:lnTo>
                <a:lnTo>
                  <a:pt x="925224" y="720774"/>
                </a:lnTo>
                <a:lnTo>
                  <a:pt x="870230" y="731556"/>
                </a:lnTo>
                <a:lnTo>
                  <a:pt x="782751" y="754042"/>
                </a:lnTo>
                <a:lnTo>
                  <a:pt x="735163" y="785940"/>
                </a:lnTo>
                <a:lnTo>
                  <a:pt x="710879" y="849214"/>
                </a:lnTo>
                <a:lnTo>
                  <a:pt x="693312" y="965827"/>
                </a:lnTo>
                <a:lnTo>
                  <a:pt x="657470" y="1348352"/>
                </a:lnTo>
                <a:close/>
              </a:path>
            </a:pathLst>
          </a:custGeom>
          <a:solidFill>
            <a:srgbClr val="5D48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9" name="bg object 29"/>
          <p:cNvSpPr/>
          <p:nvPr/>
        </p:nvSpPr>
        <p:spPr>
          <a:xfrm>
            <a:off x="853820" y="3646326"/>
            <a:ext cx="1316990" cy="1348740"/>
          </a:xfrm>
          <a:custGeom>
            <a:avLst/>
            <a:gdLst/>
            <a:ahLst/>
            <a:cxnLst/>
            <a:rect l="l" t="t" r="r" b="b"/>
            <a:pathLst>
              <a:path w="1316989" h="1348739">
                <a:moveTo>
                  <a:pt x="657442" y="1348352"/>
                </a:moveTo>
                <a:lnTo>
                  <a:pt x="645196" y="1222850"/>
                </a:lnTo>
                <a:lnTo>
                  <a:pt x="632233" y="1098241"/>
                </a:lnTo>
                <a:lnTo>
                  <a:pt x="616796" y="961077"/>
                </a:lnTo>
                <a:lnTo>
                  <a:pt x="604709" y="899707"/>
                </a:lnTo>
                <a:lnTo>
                  <a:pt x="585534" y="850691"/>
                </a:lnTo>
                <a:lnTo>
                  <a:pt x="560699" y="812265"/>
                </a:lnTo>
                <a:lnTo>
                  <a:pt x="531633" y="782665"/>
                </a:lnTo>
                <a:lnTo>
                  <a:pt x="499765" y="760125"/>
                </a:lnTo>
                <a:lnTo>
                  <a:pt x="433337" y="729170"/>
                </a:lnTo>
                <a:lnTo>
                  <a:pt x="361044" y="706939"/>
                </a:lnTo>
                <a:lnTo>
                  <a:pt x="304594" y="699063"/>
                </a:lnTo>
                <a:lnTo>
                  <a:pt x="238842" y="693093"/>
                </a:lnTo>
                <a:lnTo>
                  <a:pt x="170342" y="688524"/>
                </a:lnTo>
                <a:lnTo>
                  <a:pt x="105652" y="684853"/>
                </a:lnTo>
                <a:lnTo>
                  <a:pt x="51327" y="681574"/>
                </a:lnTo>
                <a:lnTo>
                  <a:pt x="13924" y="678183"/>
                </a:lnTo>
                <a:lnTo>
                  <a:pt x="0" y="674176"/>
                </a:lnTo>
                <a:lnTo>
                  <a:pt x="13924" y="670169"/>
                </a:lnTo>
                <a:lnTo>
                  <a:pt x="51327" y="666778"/>
                </a:lnTo>
                <a:lnTo>
                  <a:pt x="105652" y="663500"/>
                </a:lnTo>
                <a:lnTo>
                  <a:pt x="170342" y="659831"/>
                </a:lnTo>
                <a:lnTo>
                  <a:pt x="238842" y="655266"/>
                </a:lnTo>
                <a:lnTo>
                  <a:pt x="304594" y="649301"/>
                </a:lnTo>
                <a:lnTo>
                  <a:pt x="361044" y="641432"/>
                </a:lnTo>
                <a:lnTo>
                  <a:pt x="401634" y="631155"/>
                </a:lnTo>
                <a:lnTo>
                  <a:pt x="466523" y="605486"/>
                </a:lnTo>
                <a:lnTo>
                  <a:pt x="531633" y="565704"/>
                </a:lnTo>
                <a:lnTo>
                  <a:pt x="560699" y="536107"/>
                </a:lnTo>
                <a:lnTo>
                  <a:pt x="585534" y="497684"/>
                </a:lnTo>
                <a:lnTo>
                  <a:pt x="604709" y="448671"/>
                </a:lnTo>
                <a:lnTo>
                  <a:pt x="616796" y="387302"/>
                </a:lnTo>
                <a:lnTo>
                  <a:pt x="629546" y="279047"/>
                </a:lnTo>
                <a:lnTo>
                  <a:pt x="638030" y="202618"/>
                </a:lnTo>
                <a:lnTo>
                  <a:pt x="646059" y="121706"/>
                </a:lnTo>
                <a:lnTo>
                  <a:pt x="657442" y="0"/>
                </a:lnTo>
                <a:lnTo>
                  <a:pt x="693312" y="382525"/>
                </a:lnTo>
                <a:lnTo>
                  <a:pt x="725284" y="487110"/>
                </a:lnTo>
                <a:lnTo>
                  <a:pt x="779039" y="566072"/>
                </a:lnTo>
                <a:lnTo>
                  <a:pt x="870230" y="616796"/>
                </a:lnTo>
                <a:lnTo>
                  <a:pt x="961924" y="636518"/>
                </a:lnTo>
                <a:lnTo>
                  <a:pt x="1039026" y="649069"/>
                </a:lnTo>
                <a:lnTo>
                  <a:pt x="1143418" y="659828"/>
                </a:lnTo>
                <a:lnTo>
                  <a:pt x="1316984" y="674176"/>
                </a:lnTo>
                <a:lnTo>
                  <a:pt x="1306628" y="675042"/>
                </a:lnTo>
                <a:lnTo>
                  <a:pt x="1234638" y="681615"/>
                </a:lnTo>
                <a:lnTo>
                  <a:pt x="1180275" y="687086"/>
                </a:lnTo>
                <a:lnTo>
                  <a:pt x="1118516" y="693856"/>
                </a:lnTo>
                <a:lnTo>
                  <a:pt x="1052995" y="701805"/>
                </a:lnTo>
                <a:lnTo>
                  <a:pt x="987350" y="710818"/>
                </a:lnTo>
                <a:lnTo>
                  <a:pt x="925216" y="720774"/>
                </a:lnTo>
                <a:lnTo>
                  <a:pt x="870230" y="731556"/>
                </a:lnTo>
                <a:lnTo>
                  <a:pt x="782736" y="754042"/>
                </a:lnTo>
                <a:lnTo>
                  <a:pt x="735142" y="785944"/>
                </a:lnTo>
                <a:lnTo>
                  <a:pt x="710863" y="849226"/>
                </a:lnTo>
                <a:lnTo>
                  <a:pt x="693312" y="965854"/>
                </a:lnTo>
                <a:lnTo>
                  <a:pt x="657442" y="1348352"/>
                </a:lnTo>
                <a:close/>
              </a:path>
            </a:pathLst>
          </a:custGeom>
          <a:solidFill>
            <a:srgbClr val="FFE9D4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0" name="bg object 30"/>
          <p:cNvSpPr/>
          <p:nvPr/>
        </p:nvSpPr>
        <p:spPr>
          <a:xfrm>
            <a:off x="1678602" y="4662661"/>
            <a:ext cx="967740" cy="990600"/>
          </a:xfrm>
          <a:custGeom>
            <a:avLst/>
            <a:gdLst/>
            <a:ahLst/>
            <a:cxnLst/>
            <a:rect l="l" t="t" r="r" b="b"/>
            <a:pathLst>
              <a:path w="967739" h="990600">
                <a:moveTo>
                  <a:pt x="482874" y="990288"/>
                </a:moveTo>
                <a:lnTo>
                  <a:pt x="473872" y="898104"/>
                </a:lnTo>
                <a:lnTo>
                  <a:pt x="464351" y="806578"/>
                </a:lnTo>
                <a:lnTo>
                  <a:pt x="453021" y="705836"/>
                </a:lnTo>
                <a:lnTo>
                  <a:pt x="439975" y="647820"/>
                </a:lnTo>
                <a:lnTo>
                  <a:pt x="418294" y="605170"/>
                </a:lnTo>
                <a:lnTo>
                  <a:pt x="390467" y="574810"/>
                </a:lnTo>
                <a:lnTo>
                  <a:pt x="326329" y="538669"/>
                </a:lnTo>
                <a:lnTo>
                  <a:pt x="252414" y="517088"/>
                </a:lnTo>
                <a:lnTo>
                  <a:pt x="191981" y="510360"/>
                </a:lnTo>
                <a:lnTo>
                  <a:pt x="125109" y="505679"/>
                </a:lnTo>
                <a:lnTo>
                  <a:pt x="63213" y="502168"/>
                </a:lnTo>
                <a:lnTo>
                  <a:pt x="17705" y="498949"/>
                </a:lnTo>
                <a:lnTo>
                  <a:pt x="0" y="495144"/>
                </a:lnTo>
                <a:lnTo>
                  <a:pt x="17705" y="491338"/>
                </a:lnTo>
                <a:lnTo>
                  <a:pt x="63213" y="488118"/>
                </a:lnTo>
                <a:lnTo>
                  <a:pt x="125109" y="484605"/>
                </a:lnTo>
                <a:lnTo>
                  <a:pt x="191981" y="479921"/>
                </a:lnTo>
                <a:lnTo>
                  <a:pt x="252414" y="473188"/>
                </a:lnTo>
                <a:lnTo>
                  <a:pt x="294997" y="463527"/>
                </a:lnTo>
                <a:lnTo>
                  <a:pt x="358982" y="436609"/>
                </a:lnTo>
                <a:lnTo>
                  <a:pt x="418294" y="385102"/>
                </a:lnTo>
                <a:lnTo>
                  <a:pt x="439975" y="342448"/>
                </a:lnTo>
                <a:lnTo>
                  <a:pt x="453021" y="284431"/>
                </a:lnTo>
                <a:lnTo>
                  <a:pt x="462374" y="204924"/>
                </a:lnTo>
                <a:lnTo>
                  <a:pt x="468602" y="148794"/>
                </a:lnTo>
                <a:lnTo>
                  <a:pt x="474502" y="89374"/>
                </a:lnTo>
                <a:lnTo>
                  <a:pt x="482874" y="0"/>
                </a:lnTo>
                <a:lnTo>
                  <a:pt x="509198" y="280923"/>
                </a:lnTo>
                <a:lnTo>
                  <a:pt x="532688" y="357744"/>
                </a:lnTo>
                <a:lnTo>
                  <a:pt x="572168" y="415744"/>
                </a:lnTo>
                <a:lnTo>
                  <a:pt x="639134" y="453001"/>
                </a:lnTo>
                <a:lnTo>
                  <a:pt x="706490" y="467486"/>
                </a:lnTo>
                <a:lnTo>
                  <a:pt x="763123" y="476704"/>
                </a:lnTo>
                <a:lnTo>
                  <a:pt x="839795" y="484606"/>
                </a:lnTo>
                <a:lnTo>
                  <a:pt x="967270" y="495144"/>
                </a:lnTo>
                <a:lnTo>
                  <a:pt x="954905" y="496188"/>
                </a:lnTo>
                <a:lnTo>
                  <a:pt x="872962" y="503991"/>
                </a:lnTo>
                <a:lnTo>
                  <a:pt x="814735" y="510380"/>
                </a:lnTo>
                <a:lnTo>
                  <a:pt x="752571" y="518182"/>
                </a:lnTo>
                <a:lnTo>
                  <a:pt x="692145" y="527212"/>
                </a:lnTo>
                <a:lnTo>
                  <a:pt x="639134" y="537286"/>
                </a:lnTo>
                <a:lnTo>
                  <a:pt x="574886" y="553801"/>
                </a:lnTo>
                <a:lnTo>
                  <a:pt x="539935" y="577228"/>
                </a:lnTo>
                <a:lnTo>
                  <a:pt x="522100" y="623699"/>
                </a:lnTo>
                <a:lnTo>
                  <a:pt x="509198" y="709344"/>
                </a:lnTo>
                <a:lnTo>
                  <a:pt x="482874" y="990288"/>
                </a:lnTo>
                <a:close/>
              </a:path>
            </a:pathLst>
          </a:custGeom>
          <a:solidFill>
            <a:srgbClr val="5D4840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1" name="bg object 31"/>
          <p:cNvSpPr/>
          <p:nvPr/>
        </p:nvSpPr>
        <p:spPr>
          <a:xfrm>
            <a:off x="1720176" y="4644935"/>
            <a:ext cx="963930" cy="990600"/>
          </a:xfrm>
          <a:custGeom>
            <a:avLst/>
            <a:gdLst/>
            <a:ahLst/>
            <a:cxnLst/>
            <a:rect l="l" t="t" r="r" b="b"/>
            <a:pathLst>
              <a:path w="963930" h="990600">
                <a:moveTo>
                  <a:pt x="482854" y="990288"/>
                </a:moveTo>
                <a:lnTo>
                  <a:pt x="473859" y="898114"/>
                </a:lnTo>
                <a:lnTo>
                  <a:pt x="464339" y="806595"/>
                </a:lnTo>
                <a:lnTo>
                  <a:pt x="453001" y="705856"/>
                </a:lnTo>
                <a:lnTo>
                  <a:pt x="439956" y="647839"/>
                </a:lnTo>
                <a:lnTo>
                  <a:pt x="418278" y="605185"/>
                </a:lnTo>
                <a:lnTo>
                  <a:pt x="390454" y="574822"/>
                </a:lnTo>
                <a:lnTo>
                  <a:pt x="326316" y="538682"/>
                </a:lnTo>
                <a:lnTo>
                  <a:pt x="252403" y="517099"/>
                </a:lnTo>
                <a:lnTo>
                  <a:pt x="191975" y="510366"/>
                </a:lnTo>
                <a:lnTo>
                  <a:pt x="125106" y="505682"/>
                </a:lnTo>
                <a:lnTo>
                  <a:pt x="63212" y="502169"/>
                </a:lnTo>
                <a:lnTo>
                  <a:pt x="17705" y="498949"/>
                </a:lnTo>
                <a:lnTo>
                  <a:pt x="0" y="495144"/>
                </a:lnTo>
                <a:lnTo>
                  <a:pt x="17705" y="491338"/>
                </a:lnTo>
                <a:lnTo>
                  <a:pt x="63212" y="488119"/>
                </a:lnTo>
                <a:lnTo>
                  <a:pt x="125133" y="484606"/>
                </a:lnTo>
                <a:lnTo>
                  <a:pt x="191975" y="479927"/>
                </a:lnTo>
                <a:lnTo>
                  <a:pt x="252403" y="473200"/>
                </a:lnTo>
                <a:lnTo>
                  <a:pt x="294977" y="463547"/>
                </a:lnTo>
                <a:lnTo>
                  <a:pt x="358971" y="436620"/>
                </a:lnTo>
                <a:lnTo>
                  <a:pt x="418278" y="385118"/>
                </a:lnTo>
                <a:lnTo>
                  <a:pt x="439956" y="342467"/>
                </a:lnTo>
                <a:lnTo>
                  <a:pt x="453001" y="284451"/>
                </a:lnTo>
                <a:lnTo>
                  <a:pt x="462366" y="204944"/>
                </a:lnTo>
                <a:lnTo>
                  <a:pt x="468597" y="148811"/>
                </a:lnTo>
                <a:lnTo>
                  <a:pt x="474493" y="89386"/>
                </a:lnTo>
                <a:lnTo>
                  <a:pt x="482854" y="0"/>
                </a:lnTo>
                <a:lnTo>
                  <a:pt x="509198" y="280943"/>
                </a:lnTo>
                <a:lnTo>
                  <a:pt x="532680" y="357755"/>
                </a:lnTo>
                <a:lnTo>
                  <a:pt x="572160" y="415747"/>
                </a:lnTo>
                <a:lnTo>
                  <a:pt x="639134" y="453001"/>
                </a:lnTo>
                <a:lnTo>
                  <a:pt x="706478" y="467486"/>
                </a:lnTo>
                <a:lnTo>
                  <a:pt x="763105" y="476704"/>
                </a:lnTo>
                <a:lnTo>
                  <a:pt x="839798" y="484608"/>
                </a:lnTo>
                <a:lnTo>
                  <a:pt x="963315" y="494818"/>
                </a:lnTo>
                <a:lnTo>
                  <a:pt x="963315" y="495476"/>
                </a:lnTo>
                <a:lnTo>
                  <a:pt x="872943" y="503991"/>
                </a:lnTo>
                <a:lnTo>
                  <a:pt x="814718" y="510380"/>
                </a:lnTo>
                <a:lnTo>
                  <a:pt x="752558" y="518182"/>
                </a:lnTo>
                <a:lnTo>
                  <a:pt x="692138" y="527212"/>
                </a:lnTo>
                <a:lnTo>
                  <a:pt x="639134" y="537286"/>
                </a:lnTo>
                <a:lnTo>
                  <a:pt x="574875" y="553801"/>
                </a:lnTo>
                <a:lnTo>
                  <a:pt x="539920" y="577231"/>
                </a:lnTo>
                <a:lnTo>
                  <a:pt x="522088" y="623708"/>
                </a:lnTo>
                <a:lnTo>
                  <a:pt x="509198" y="709365"/>
                </a:lnTo>
                <a:lnTo>
                  <a:pt x="482854" y="990288"/>
                </a:lnTo>
                <a:close/>
              </a:path>
            </a:pathLst>
          </a:custGeom>
          <a:solidFill>
            <a:srgbClr val="FFE9D4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2" name="bg object 32"/>
          <p:cNvPicPr/>
          <p:nvPr/>
        </p:nvPicPr>
        <p:blipFill>
          <a:blip r:embed="rId10" cstate="print"/>
          <a:stretch>
            <a:fillRect/>
          </a:stretch>
        </p:blipFill>
        <p:spPr>
          <a:xfrm>
            <a:off x="1931051" y="1024472"/>
            <a:ext cx="2933251" cy="2872029"/>
          </a:xfrm>
          <a:prstGeom prst="rect">
            <a:avLst/>
          </a:prstGeom>
        </p:spPr>
      </p:pic>
      <p:pic>
        <p:nvPicPr>
          <p:cNvPr id="33" name="bg object 33"/>
          <p:cNvPicPr/>
          <p:nvPr/>
        </p:nvPicPr>
        <p:blipFill>
          <a:blip r:embed="rId11" cstate="print"/>
          <a:stretch>
            <a:fillRect/>
          </a:stretch>
        </p:blipFill>
        <p:spPr>
          <a:xfrm>
            <a:off x="2184736" y="1753282"/>
            <a:ext cx="1846859" cy="1498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184181" y="3759264"/>
            <a:ext cx="6204584" cy="14363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2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9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2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png"/><Relationship Id="rId8" Type="http://schemas.openxmlformats.org/officeDocument/2006/relationships/image" Target="../media/image2.png"/><Relationship Id="rId9" Type="http://schemas.openxmlformats.org/officeDocument/2006/relationships/image" Target="../media/image3.pn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0" y="0"/>
            <a:ext cx="2482341" cy="10286999"/>
          </a:xfrm>
          <a:prstGeom prst="rect">
            <a:avLst/>
          </a:prstGeom>
        </p:spPr>
      </p:pic>
      <p:pic>
        <p:nvPicPr>
          <p:cNvPr id="18" name="bg object 18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15546175" y="0"/>
            <a:ext cx="2741824" cy="1028699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063391" y="2911451"/>
            <a:ext cx="6161216" cy="14903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25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4976873" y="5030166"/>
            <a:ext cx="8813165" cy="4589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24.png"/><Relationship Id="rId7" Type="http://schemas.openxmlformats.org/officeDocument/2006/relationships/image" Target="../media/image20.pn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11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7.pn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8.png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20.png"/><Relationship Id="rId7" Type="http://schemas.openxmlformats.org/officeDocument/2006/relationships/image" Target="../media/image21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22.png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pc="-1060">
                <a:solidFill>
                  <a:srgbClr val="493323"/>
                </a:solidFill>
              </a:rPr>
              <a:t>Student</a:t>
            </a:r>
            <a:r>
              <a:rPr dirty="0" spc="-395">
                <a:solidFill>
                  <a:srgbClr val="493323"/>
                </a:solidFill>
              </a:rPr>
              <a:t> </a:t>
            </a:r>
            <a:r>
              <a:rPr dirty="0" spc="-1165">
                <a:solidFill>
                  <a:srgbClr val="493323"/>
                </a:solidFill>
              </a:rPr>
              <a:t>Name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8885663" y="5534057"/>
            <a:ext cx="4088765" cy="1329690"/>
          </a:xfrm>
          <a:prstGeom prst="rect">
            <a:avLst/>
          </a:prstGeom>
        </p:spPr>
        <p:txBody>
          <a:bodyPr wrap="square" lIns="0" tIns="1333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 sz="8550" spc="-1045" b="1">
                <a:solidFill>
                  <a:srgbClr val="493323"/>
                </a:solidFill>
                <a:latin typeface="Trebuchet MS"/>
                <a:cs typeface="Trebuchet MS"/>
              </a:rPr>
              <a:t>Lavanya.D</a:t>
            </a:r>
            <a:endParaRPr sz="8550">
              <a:latin typeface="Trebuchet MS"/>
              <a:cs typeface="Trebuchet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99700"/>
            <a:chOff x="0" y="0"/>
            <a:chExt cx="18288000" cy="102997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236956" y="459357"/>
              <a:ext cx="13523184" cy="984028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059344"/>
              <a:ext cx="4943222" cy="522765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92368" y="2740837"/>
              <a:ext cx="3397383" cy="3283991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806503" y="3400374"/>
              <a:ext cx="2295262" cy="184468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6490923" y="3003953"/>
            <a:ext cx="3996690" cy="1494790"/>
          </a:xfrm>
          <a:prstGeom prst="rect"/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9650" spc="-490">
                <a:latin typeface="Calibri"/>
                <a:cs typeface="Calibri"/>
              </a:rPr>
              <a:t>RESULTS</a:t>
            </a:r>
            <a:endParaRPr sz="9650">
              <a:latin typeface="Calibri"/>
              <a:cs typeface="Calibri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5300624" y="6104427"/>
            <a:ext cx="114300" cy="1209675"/>
            <a:chOff x="5300624" y="6104427"/>
            <a:chExt cx="114300" cy="1209675"/>
          </a:xfrm>
        </p:grpSpPr>
        <p:pic>
          <p:nvPicPr>
            <p:cNvPr id="9" name="object 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310149" y="6104427"/>
              <a:ext cx="104775" cy="104775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5310149" y="6666402"/>
              <a:ext cx="104775" cy="104775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5300624" y="7218852"/>
              <a:ext cx="95250" cy="95250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333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5"/>
              </a:spcBef>
            </a:pPr>
            <a:r>
              <a:rPr dirty="0" spc="-150"/>
              <a:t>The</a:t>
            </a:r>
            <a:r>
              <a:rPr dirty="0" spc="-25"/>
              <a:t> </a:t>
            </a:r>
            <a:r>
              <a:rPr dirty="0" spc="-175"/>
              <a:t>results</a:t>
            </a:r>
            <a:r>
              <a:rPr dirty="0" spc="10"/>
              <a:t> </a:t>
            </a:r>
            <a:r>
              <a:rPr dirty="0" spc="-125"/>
              <a:t>of</a:t>
            </a:r>
            <a:r>
              <a:rPr dirty="0" spc="-40"/>
              <a:t> </a:t>
            </a:r>
            <a:r>
              <a:rPr dirty="0" spc="-175"/>
              <a:t>the</a:t>
            </a:r>
            <a:r>
              <a:rPr dirty="0" spc="10"/>
              <a:t> </a:t>
            </a:r>
            <a:r>
              <a:rPr dirty="0" spc="-165"/>
              <a:t>project</a:t>
            </a:r>
            <a:r>
              <a:rPr dirty="0" spc="5"/>
              <a:t> </a:t>
            </a:r>
            <a:r>
              <a:rPr dirty="0" spc="-65"/>
              <a:t>will</a:t>
            </a:r>
            <a:r>
              <a:rPr dirty="0" spc="15"/>
              <a:t> </a:t>
            </a:r>
            <a:r>
              <a:rPr dirty="0" spc="-254"/>
              <a:t>be</a:t>
            </a:r>
            <a:r>
              <a:rPr dirty="0" spc="90"/>
              <a:t> </a:t>
            </a:r>
            <a:r>
              <a:rPr dirty="0" spc="-210"/>
              <a:t>evaluated</a:t>
            </a:r>
            <a:r>
              <a:rPr dirty="0" spc="45"/>
              <a:t> </a:t>
            </a:r>
            <a:r>
              <a:rPr dirty="0" spc="-65"/>
              <a:t>through:</a:t>
            </a:r>
          </a:p>
          <a:p>
            <a:pPr algn="ctr" marL="2946400" marR="2318385" indent="18415">
              <a:lnSpc>
                <a:spcPct val="124300"/>
              </a:lnSpc>
              <a:spcBef>
                <a:spcPts val="2200"/>
              </a:spcBef>
            </a:pPr>
            <a:r>
              <a:rPr dirty="0" spc="-135"/>
              <a:t>Qualitative</a:t>
            </a:r>
            <a:r>
              <a:rPr dirty="0"/>
              <a:t> </a:t>
            </a:r>
            <a:r>
              <a:rPr dirty="0" spc="-270"/>
              <a:t>assessment </a:t>
            </a:r>
            <a:r>
              <a:rPr dirty="0" spc="-145"/>
              <a:t>Quantitative</a:t>
            </a:r>
            <a:r>
              <a:rPr dirty="0" spc="45"/>
              <a:t> </a:t>
            </a:r>
            <a:r>
              <a:rPr dirty="0" spc="-60"/>
              <a:t>metrics</a:t>
            </a:r>
            <a:r>
              <a:rPr dirty="0" spc="-60"/>
              <a:t> </a:t>
            </a:r>
            <a:r>
              <a:rPr dirty="0" sz="2850" spc="-160"/>
              <a:t>User</a:t>
            </a:r>
            <a:r>
              <a:rPr dirty="0" sz="2850" spc="30"/>
              <a:t> </a:t>
            </a:r>
            <a:r>
              <a:rPr dirty="0" sz="2850" spc="-190"/>
              <a:t>feedback</a:t>
            </a:r>
            <a:r>
              <a:rPr dirty="0" sz="2850" spc="45"/>
              <a:t> </a:t>
            </a:r>
            <a:r>
              <a:rPr dirty="0" sz="2850" spc="-215"/>
              <a:t>and</a:t>
            </a:r>
            <a:r>
              <a:rPr dirty="0" sz="2850" spc="55"/>
              <a:t> </a:t>
            </a:r>
            <a:r>
              <a:rPr dirty="0" sz="2850" spc="-165"/>
              <a:t>surveys</a:t>
            </a:r>
            <a:endParaRPr sz="2850"/>
          </a:p>
          <a:p>
            <a:pPr algn="ctr" marL="12065" marR="5080">
              <a:lnSpc>
                <a:spcPct val="125000"/>
              </a:lnSpc>
            </a:pPr>
            <a:r>
              <a:rPr dirty="0" sz="2850"/>
              <a:t>By</a:t>
            </a:r>
            <a:r>
              <a:rPr dirty="0" sz="2850" spc="-10"/>
              <a:t> </a:t>
            </a:r>
            <a:r>
              <a:rPr dirty="0" sz="2850" spc="-150"/>
              <a:t>providing</a:t>
            </a:r>
            <a:r>
              <a:rPr dirty="0" sz="2850" spc="50"/>
              <a:t> </a:t>
            </a:r>
            <a:r>
              <a:rPr dirty="0" sz="2850" spc="-270"/>
              <a:t>a</a:t>
            </a:r>
            <a:r>
              <a:rPr dirty="0" sz="2850" spc="95"/>
              <a:t> </a:t>
            </a:r>
            <a:r>
              <a:rPr dirty="0" sz="2850" spc="-220"/>
              <a:t>comprehensive</a:t>
            </a:r>
            <a:r>
              <a:rPr dirty="0" sz="2850" spc="60"/>
              <a:t> </a:t>
            </a:r>
            <a:r>
              <a:rPr dirty="0" sz="2850" spc="-215"/>
              <a:t>and</a:t>
            </a:r>
            <a:r>
              <a:rPr dirty="0" sz="2850" spc="50"/>
              <a:t> </a:t>
            </a:r>
            <a:r>
              <a:rPr dirty="0" sz="2850" spc="-170"/>
              <a:t>detailed</a:t>
            </a:r>
            <a:r>
              <a:rPr dirty="0" sz="2850" spc="55"/>
              <a:t> </a:t>
            </a:r>
            <a:r>
              <a:rPr dirty="0" sz="2850" spc="-204"/>
              <a:t>approach</a:t>
            </a:r>
            <a:r>
              <a:rPr dirty="0" sz="2850" spc="50"/>
              <a:t> </a:t>
            </a:r>
            <a:r>
              <a:rPr dirty="0" sz="2850" spc="-25"/>
              <a:t>to </a:t>
            </a:r>
            <a:r>
              <a:rPr dirty="0" sz="2850" spc="-185"/>
              <a:t>generative</a:t>
            </a:r>
            <a:r>
              <a:rPr dirty="0" sz="2850" spc="25"/>
              <a:t> </a:t>
            </a:r>
            <a:r>
              <a:rPr dirty="0" sz="2850" spc="-204"/>
              <a:t>landscape</a:t>
            </a:r>
            <a:r>
              <a:rPr dirty="0" sz="2850" spc="40"/>
              <a:t> </a:t>
            </a:r>
            <a:r>
              <a:rPr dirty="0" sz="2850" spc="-155"/>
              <a:t>painting</a:t>
            </a:r>
            <a:r>
              <a:rPr dirty="0" sz="2850" spc="-5"/>
              <a:t> </a:t>
            </a:r>
            <a:r>
              <a:rPr dirty="0" sz="2850" spc="-195"/>
              <a:t>generation</a:t>
            </a:r>
            <a:r>
              <a:rPr dirty="0" sz="2850" spc="30"/>
              <a:t> </a:t>
            </a:r>
            <a:r>
              <a:rPr dirty="0" sz="2850" spc="-165"/>
              <a:t>using</a:t>
            </a:r>
            <a:r>
              <a:rPr dirty="0" sz="2850" spc="5"/>
              <a:t> </a:t>
            </a:r>
            <a:r>
              <a:rPr dirty="0" sz="2850" spc="-35"/>
              <a:t>GANs,</a:t>
            </a:r>
            <a:r>
              <a:rPr dirty="0" sz="2850" spc="-5"/>
              <a:t> </a:t>
            </a:r>
            <a:r>
              <a:rPr dirty="0" sz="2850" spc="-105"/>
              <a:t>this</a:t>
            </a:r>
            <a:r>
              <a:rPr dirty="0" sz="2850" spc="15"/>
              <a:t> </a:t>
            </a:r>
            <a:r>
              <a:rPr dirty="0" sz="2850" spc="-100"/>
              <a:t>project </a:t>
            </a:r>
            <a:r>
              <a:rPr dirty="0" sz="2850" spc="-254"/>
              <a:t>aims</a:t>
            </a:r>
            <a:r>
              <a:rPr dirty="0" sz="2850" spc="85"/>
              <a:t> </a:t>
            </a:r>
            <a:r>
              <a:rPr dirty="0" sz="2850" spc="-30"/>
              <a:t>to</a:t>
            </a:r>
            <a:r>
              <a:rPr dirty="0" sz="2850" spc="-120"/>
              <a:t> </a:t>
            </a:r>
            <a:r>
              <a:rPr dirty="0" sz="2850" spc="-160"/>
              <a:t>contribute</a:t>
            </a:r>
            <a:r>
              <a:rPr dirty="0" sz="2850" spc="10"/>
              <a:t> </a:t>
            </a:r>
            <a:r>
              <a:rPr dirty="0" sz="2850" spc="-140"/>
              <a:t>significantly</a:t>
            </a:r>
            <a:r>
              <a:rPr dirty="0" sz="2850" spc="10"/>
              <a:t> </a:t>
            </a:r>
            <a:r>
              <a:rPr dirty="0" sz="2850" spc="-30"/>
              <a:t>to</a:t>
            </a:r>
            <a:r>
              <a:rPr dirty="0" sz="2850" spc="10"/>
              <a:t> </a:t>
            </a:r>
            <a:r>
              <a:rPr dirty="0" sz="2850" spc="-145"/>
              <a:t>the</a:t>
            </a:r>
            <a:r>
              <a:rPr dirty="0" sz="2850" spc="10"/>
              <a:t> </a:t>
            </a:r>
            <a:r>
              <a:rPr dirty="0" sz="2850" spc="-150"/>
              <a:t>fields</a:t>
            </a:r>
            <a:r>
              <a:rPr dirty="0" sz="2850" spc="5"/>
              <a:t> </a:t>
            </a:r>
            <a:r>
              <a:rPr dirty="0" sz="2850" spc="-105"/>
              <a:t>of</a:t>
            </a:r>
            <a:r>
              <a:rPr dirty="0" sz="2850" spc="10"/>
              <a:t> </a:t>
            </a:r>
            <a:r>
              <a:rPr dirty="0" sz="2850"/>
              <a:t>AI-</a:t>
            </a:r>
            <a:r>
              <a:rPr dirty="0" sz="2850" spc="-210"/>
              <a:t>generated</a:t>
            </a:r>
            <a:r>
              <a:rPr dirty="0" sz="2850" spc="50"/>
              <a:t> </a:t>
            </a:r>
            <a:r>
              <a:rPr dirty="0" sz="2850" spc="-20"/>
              <a:t>art, </a:t>
            </a:r>
            <a:r>
              <a:rPr dirty="0" sz="2850" spc="-120"/>
              <a:t>digital</a:t>
            </a:r>
            <a:r>
              <a:rPr dirty="0" sz="2850" spc="-15"/>
              <a:t> </a:t>
            </a:r>
            <a:r>
              <a:rPr dirty="0" sz="2850" spc="-160"/>
              <a:t>content</a:t>
            </a:r>
            <a:r>
              <a:rPr dirty="0" sz="2850" spc="25"/>
              <a:t> </a:t>
            </a:r>
            <a:r>
              <a:rPr dirty="0" sz="2850" spc="-170"/>
              <a:t>creation,</a:t>
            </a:r>
            <a:r>
              <a:rPr dirty="0" sz="2850" spc="25"/>
              <a:t> </a:t>
            </a:r>
            <a:r>
              <a:rPr dirty="0" sz="2850" spc="-215"/>
              <a:t>and</a:t>
            </a:r>
            <a:r>
              <a:rPr dirty="0" sz="2850" spc="50"/>
              <a:t> </a:t>
            </a:r>
            <a:r>
              <a:rPr dirty="0" sz="2850" spc="-160"/>
              <a:t>creative</a:t>
            </a:r>
            <a:r>
              <a:rPr dirty="0" sz="2850" spc="25"/>
              <a:t> </a:t>
            </a:r>
            <a:r>
              <a:rPr dirty="0" sz="2850" spc="-125"/>
              <a:t>tool</a:t>
            </a:r>
            <a:r>
              <a:rPr dirty="0" sz="2850" spc="25"/>
              <a:t> </a:t>
            </a:r>
            <a:r>
              <a:rPr dirty="0" sz="2850" spc="-120"/>
              <a:t>development.</a:t>
            </a:r>
            <a:endParaRPr sz="285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 descr="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B59A7B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87168" rIns="0" bIns="0" rtlCol="0" vert="horz">
            <a:spAutoFit/>
          </a:bodyPr>
          <a:lstStyle/>
          <a:p>
            <a:pPr marL="24765">
              <a:lnSpc>
                <a:spcPct val="100000"/>
              </a:lnSpc>
              <a:spcBef>
                <a:spcPts val="105"/>
              </a:spcBef>
            </a:pPr>
            <a:r>
              <a:rPr dirty="0" spc="-380"/>
              <a:t>THANK</a:t>
            </a:r>
            <a:r>
              <a:rPr dirty="0" spc="-405"/>
              <a:t> </a:t>
            </a:r>
            <a:r>
              <a:rPr dirty="0" spc="-310"/>
              <a:t>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7000"/>
            <a:chOff x="0" y="0"/>
            <a:chExt cx="18288000" cy="102870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8288000" cy="10287000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2936871" y="638627"/>
              <a:ext cx="12299844" cy="9218363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0" y="0"/>
              <a:ext cx="2482341" cy="10286999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546175" y="0"/>
              <a:ext cx="2741824" cy="10286999"/>
            </a:xfrm>
            <a:prstGeom prst="rect">
              <a:avLst/>
            </a:prstGeom>
          </p:spPr>
        </p:pic>
        <p:pic>
          <p:nvPicPr>
            <p:cNvPr id="7" name="object 7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10705089" y="2075160"/>
              <a:ext cx="2434980" cy="518160"/>
            </a:xfrm>
            <a:prstGeom prst="rect">
              <a:avLst/>
            </a:prstGeom>
          </p:spPr>
        </p:pic>
        <p:pic>
          <p:nvPicPr>
            <p:cNvPr id="8" name="object 8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866857" y="2016534"/>
              <a:ext cx="2709849" cy="577851"/>
            </a:xfrm>
            <a:prstGeom prst="rect">
              <a:avLst/>
            </a:prstGeom>
          </p:spPr>
        </p:pic>
        <p:pic>
          <p:nvPicPr>
            <p:cNvPr id="9" name="object 9" descr=""/>
            <p:cNvPicPr/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0" y="6033546"/>
              <a:ext cx="4862248" cy="4253453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9" cstate="print"/>
            <a:stretch>
              <a:fillRect/>
            </a:stretch>
          </p:blipFill>
          <p:spPr>
            <a:xfrm>
              <a:off x="13148431" y="0"/>
              <a:ext cx="5139567" cy="5550808"/>
            </a:xfrm>
            <a:prstGeom prst="rect">
              <a:avLst/>
            </a:prstGeom>
          </p:spPr>
        </p:pic>
        <p:sp>
          <p:nvSpPr>
            <p:cNvPr id="11" name="object 11" descr=""/>
            <p:cNvSpPr/>
            <p:nvPr/>
          </p:nvSpPr>
          <p:spPr>
            <a:xfrm>
              <a:off x="15823079" y="5086628"/>
              <a:ext cx="1317625" cy="1348740"/>
            </a:xfrm>
            <a:custGeom>
              <a:avLst/>
              <a:gdLst/>
              <a:ahLst/>
              <a:cxnLst/>
              <a:rect l="l" t="t" r="r" b="b"/>
              <a:pathLst>
                <a:path w="1317625" h="1348739">
                  <a:moveTo>
                    <a:pt x="657470" y="1348352"/>
                  </a:moveTo>
                  <a:lnTo>
                    <a:pt x="645213" y="1222836"/>
                  </a:lnTo>
                  <a:lnTo>
                    <a:pt x="632249" y="1098218"/>
                  </a:lnTo>
                  <a:lnTo>
                    <a:pt x="616823" y="961049"/>
                  </a:lnTo>
                  <a:lnTo>
                    <a:pt x="604735" y="899680"/>
                  </a:lnTo>
                  <a:lnTo>
                    <a:pt x="585557" y="850667"/>
                  </a:lnTo>
                  <a:lnTo>
                    <a:pt x="560719" y="812245"/>
                  </a:lnTo>
                  <a:lnTo>
                    <a:pt x="531650" y="782647"/>
                  </a:lnTo>
                  <a:lnTo>
                    <a:pt x="499780" y="760109"/>
                  </a:lnTo>
                  <a:lnTo>
                    <a:pt x="433356" y="729150"/>
                  </a:lnTo>
                  <a:lnTo>
                    <a:pt x="361062" y="706920"/>
                  </a:lnTo>
                  <a:lnTo>
                    <a:pt x="304606" y="699051"/>
                  </a:lnTo>
                  <a:lnTo>
                    <a:pt x="238848" y="693086"/>
                  </a:lnTo>
                  <a:lnTo>
                    <a:pt x="170345" y="688521"/>
                  </a:lnTo>
                  <a:lnTo>
                    <a:pt x="105653" y="684852"/>
                  </a:lnTo>
                  <a:lnTo>
                    <a:pt x="51327" y="681574"/>
                  </a:lnTo>
                  <a:lnTo>
                    <a:pt x="13924" y="678183"/>
                  </a:lnTo>
                  <a:lnTo>
                    <a:pt x="0" y="674176"/>
                  </a:lnTo>
                  <a:lnTo>
                    <a:pt x="13924" y="670169"/>
                  </a:lnTo>
                  <a:lnTo>
                    <a:pt x="51327" y="666778"/>
                  </a:lnTo>
                  <a:lnTo>
                    <a:pt x="105653" y="663499"/>
                  </a:lnTo>
                  <a:lnTo>
                    <a:pt x="170345" y="659827"/>
                  </a:lnTo>
                  <a:lnTo>
                    <a:pt x="238848" y="655259"/>
                  </a:lnTo>
                  <a:lnTo>
                    <a:pt x="304606" y="649289"/>
                  </a:lnTo>
                  <a:lnTo>
                    <a:pt x="361062" y="641413"/>
                  </a:lnTo>
                  <a:lnTo>
                    <a:pt x="401661" y="631127"/>
                  </a:lnTo>
                  <a:lnTo>
                    <a:pt x="466539" y="605470"/>
                  </a:lnTo>
                  <a:lnTo>
                    <a:pt x="531650" y="565687"/>
                  </a:lnTo>
                  <a:lnTo>
                    <a:pt x="560719" y="536087"/>
                  </a:lnTo>
                  <a:lnTo>
                    <a:pt x="585557" y="497661"/>
                  </a:lnTo>
                  <a:lnTo>
                    <a:pt x="604735" y="448645"/>
                  </a:lnTo>
                  <a:lnTo>
                    <a:pt x="616823" y="387275"/>
                  </a:lnTo>
                  <a:lnTo>
                    <a:pt x="629558" y="279020"/>
                  </a:lnTo>
                  <a:lnTo>
                    <a:pt x="638037" y="202594"/>
                  </a:lnTo>
                  <a:lnTo>
                    <a:pt x="646071" y="121690"/>
                  </a:lnTo>
                  <a:lnTo>
                    <a:pt x="657470" y="0"/>
                  </a:lnTo>
                  <a:lnTo>
                    <a:pt x="693312" y="382498"/>
                  </a:lnTo>
                  <a:lnTo>
                    <a:pt x="725295" y="487096"/>
                  </a:lnTo>
                  <a:lnTo>
                    <a:pt x="779051" y="566068"/>
                  </a:lnTo>
                  <a:lnTo>
                    <a:pt x="870230" y="616796"/>
                  </a:lnTo>
                  <a:lnTo>
                    <a:pt x="961940" y="636518"/>
                  </a:lnTo>
                  <a:lnTo>
                    <a:pt x="1039050" y="649069"/>
                  </a:lnTo>
                  <a:lnTo>
                    <a:pt x="1143445" y="659828"/>
                  </a:lnTo>
                  <a:lnTo>
                    <a:pt x="1317011" y="674176"/>
                  </a:lnTo>
                  <a:lnTo>
                    <a:pt x="1306656" y="675042"/>
                  </a:lnTo>
                  <a:lnTo>
                    <a:pt x="1234665" y="681615"/>
                  </a:lnTo>
                  <a:lnTo>
                    <a:pt x="1180301" y="687086"/>
                  </a:lnTo>
                  <a:lnTo>
                    <a:pt x="1118539" y="693856"/>
                  </a:lnTo>
                  <a:lnTo>
                    <a:pt x="1053015" y="701805"/>
                  </a:lnTo>
                  <a:lnTo>
                    <a:pt x="987365" y="710818"/>
                  </a:lnTo>
                  <a:lnTo>
                    <a:pt x="925224" y="720774"/>
                  </a:lnTo>
                  <a:lnTo>
                    <a:pt x="870230" y="731556"/>
                  </a:lnTo>
                  <a:lnTo>
                    <a:pt x="782751" y="754042"/>
                  </a:lnTo>
                  <a:lnTo>
                    <a:pt x="735163" y="785940"/>
                  </a:lnTo>
                  <a:lnTo>
                    <a:pt x="710879" y="849214"/>
                  </a:lnTo>
                  <a:lnTo>
                    <a:pt x="693312" y="965827"/>
                  </a:lnTo>
                  <a:lnTo>
                    <a:pt x="657470" y="1348352"/>
                  </a:lnTo>
                  <a:close/>
                </a:path>
              </a:pathLst>
            </a:custGeom>
            <a:solidFill>
              <a:srgbClr val="5D484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15879686" y="5062494"/>
              <a:ext cx="1316990" cy="1348740"/>
            </a:xfrm>
            <a:custGeom>
              <a:avLst/>
              <a:gdLst/>
              <a:ahLst/>
              <a:cxnLst/>
              <a:rect l="l" t="t" r="r" b="b"/>
              <a:pathLst>
                <a:path w="1316990" h="1348739">
                  <a:moveTo>
                    <a:pt x="657442" y="1348352"/>
                  </a:moveTo>
                  <a:lnTo>
                    <a:pt x="645196" y="1222850"/>
                  </a:lnTo>
                  <a:lnTo>
                    <a:pt x="632233" y="1098241"/>
                  </a:lnTo>
                  <a:lnTo>
                    <a:pt x="616796" y="961077"/>
                  </a:lnTo>
                  <a:lnTo>
                    <a:pt x="604709" y="899707"/>
                  </a:lnTo>
                  <a:lnTo>
                    <a:pt x="585534" y="850691"/>
                  </a:lnTo>
                  <a:lnTo>
                    <a:pt x="560699" y="812265"/>
                  </a:lnTo>
                  <a:lnTo>
                    <a:pt x="531633" y="782665"/>
                  </a:lnTo>
                  <a:lnTo>
                    <a:pt x="499765" y="760125"/>
                  </a:lnTo>
                  <a:lnTo>
                    <a:pt x="433337" y="729170"/>
                  </a:lnTo>
                  <a:lnTo>
                    <a:pt x="361044" y="706939"/>
                  </a:lnTo>
                  <a:lnTo>
                    <a:pt x="304594" y="699063"/>
                  </a:lnTo>
                  <a:lnTo>
                    <a:pt x="238842" y="693093"/>
                  </a:lnTo>
                  <a:lnTo>
                    <a:pt x="170342" y="688524"/>
                  </a:lnTo>
                  <a:lnTo>
                    <a:pt x="105652" y="684853"/>
                  </a:lnTo>
                  <a:lnTo>
                    <a:pt x="51327" y="681574"/>
                  </a:lnTo>
                  <a:lnTo>
                    <a:pt x="13924" y="678183"/>
                  </a:lnTo>
                  <a:lnTo>
                    <a:pt x="0" y="674176"/>
                  </a:lnTo>
                  <a:lnTo>
                    <a:pt x="13924" y="670169"/>
                  </a:lnTo>
                  <a:lnTo>
                    <a:pt x="51327" y="666778"/>
                  </a:lnTo>
                  <a:lnTo>
                    <a:pt x="105652" y="663500"/>
                  </a:lnTo>
                  <a:lnTo>
                    <a:pt x="170342" y="659831"/>
                  </a:lnTo>
                  <a:lnTo>
                    <a:pt x="238842" y="655266"/>
                  </a:lnTo>
                  <a:lnTo>
                    <a:pt x="304594" y="649301"/>
                  </a:lnTo>
                  <a:lnTo>
                    <a:pt x="361044" y="641432"/>
                  </a:lnTo>
                  <a:lnTo>
                    <a:pt x="401634" y="631155"/>
                  </a:lnTo>
                  <a:lnTo>
                    <a:pt x="466523" y="605486"/>
                  </a:lnTo>
                  <a:lnTo>
                    <a:pt x="531633" y="565704"/>
                  </a:lnTo>
                  <a:lnTo>
                    <a:pt x="560699" y="536107"/>
                  </a:lnTo>
                  <a:lnTo>
                    <a:pt x="585534" y="497684"/>
                  </a:lnTo>
                  <a:lnTo>
                    <a:pt x="604709" y="448671"/>
                  </a:lnTo>
                  <a:lnTo>
                    <a:pt x="616796" y="387302"/>
                  </a:lnTo>
                  <a:lnTo>
                    <a:pt x="629546" y="279047"/>
                  </a:lnTo>
                  <a:lnTo>
                    <a:pt x="638030" y="202618"/>
                  </a:lnTo>
                  <a:lnTo>
                    <a:pt x="646059" y="121706"/>
                  </a:lnTo>
                  <a:lnTo>
                    <a:pt x="657442" y="0"/>
                  </a:lnTo>
                  <a:lnTo>
                    <a:pt x="693312" y="382525"/>
                  </a:lnTo>
                  <a:lnTo>
                    <a:pt x="725284" y="487110"/>
                  </a:lnTo>
                  <a:lnTo>
                    <a:pt x="779039" y="566072"/>
                  </a:lnTo>
                  <a:lnTo>
                    <a:pt x="870230" y="616796"/>
                  </a:lnTo>
                  <a:lnTo>
                    <a:pt x="961924" y="636518"/>
                  </a:lnTo>
                  <a:lnTo>
                    <a:pt x="1039026" y="649069"/>
                  </a:lnTo>
                  <a:lnTo>
                    <a:pt x="1143418" y="659828"/>
                  </a:lnTo>
                  <a:lnTo>
                    <a:pt x="1316984" y="674176"/>
                  </a:lnTo>
                  <a:lnTo>
                    <a:pt x="1306628" y="675042"/>
                  </a:lnTo>
                  <a:lnTo>
                    <a:pt x="1234638" y="681615"/>
                  </a:lnTo>
                  <a:lnTo>
                    <a:pt x="1180275" y="687086"/>
                  </a:lnTo>
                  <a:lnTo>
                    <a:pt x="1118516" y="693856"/>
                  </a:lnTo>
                  <a:lnTo>
                    <a:pt x="1052995" y="701805"/>
                  </a:lnTo>
                  <a:lnTo>
                    <a:pt x="987350" y="710818"/>
                  </a:lnTo>
                  <a:lnTo>
                    <a:pt x="925216" y="720774"/>
                  </a:lnTo>
                  <a:lnTo>
                    <a:pt x="870230" y="731556"/>
                  </a:lnTo>
                  <a:lnTo>
                    <a:pt x="782736" y="754042"/>
                  </a:lnTo>
                  <a:lnTo>
                    <a:pt x="735142" y="785944"/>
                  </a:lnTo>
                  <a:lnTo>
                    <a:pt x="710863" y="849226"/>
                  </a:lnTo>
                  <a:lnTo>
                    <a:pt x="693312" y="965854"/>
                  </a:lnTo>
                  <a:lnTo>
                    <a:pt x="657442" y="1348352"/>
                  </a:lnTo>
                  <a:close/>
                </a:path>
              </a:pathLst>
            </a:custGeom>
            <a:solidFill>
              <a:srgbClr val="FFE9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15297977" y="4254320"/>
              <a:ext cx="967740" cy="990600"/>
            </a:xfrm>
            <a:custGeom>
              <a:avLst/>
              <a:gdLst/>
              <a:ahLst/>
              <a:cxnLst/>
              <a:rect l="l" t="t" r="r" b="b"/>
              <a:pathLst>
                <a:path w="967740" h="990600">
                  <a:moveTo>
                    <a:pt x="482874" y="990288"/>
                  </a:moveTo>
                  <a:lnTo>
                    <a:pt x="473872" y="898104"/>
                  </a:lnTo>
                  <a:lnTo>
                    <a:pt x="464351" y="806578"/>
                  </a:lnTo>
                  <a:lnTo>
                    <a:pt x="453021" y="705836"/>
                  </a:lnTo>
                  <a:lnTo>
                    <a:pt x="439975" y="647820"/>
                  </a:lnTo>
                  <a:lnTo>
                    <a:pt x="418294" y="605170"/>
                  </a:lnTo>
                  <a:lnTo>
                    <a:pt x="390467" y="574810"/>
                  </a:lnTo>
                  <a:lnTo>
                    <a:pt x="326329" y="538669"/>
                  </a:lnTo>
                  <a:lnTo>
                    <a:pt x="252414" y="517088"/>
                  </a:lnTo>
                  <a:lnTo>
                    <a:pt x="191981" y="510360"/>
                  </a:lnTo>
                  <a:lnTo>
                    <a:pt x="125109" y="505679"/>
                  </a:lnTo>
                  <a:lnTo>
                    <a:pt x="63213" y="502168"/>
                  </a:lnTo>
                  <a:lnTo>
                    <a:pt x="17705" y="498949"/>
                  </a:lnTo>
                  <a:lnTo>
                    <a:pt x="0" y="495144"/>
                  </a:lnTo>
                  <a:lnTo>
                    <a:pt x="17705" y="491338"/>
                  </a:lnTo>
                  <a:lnTo>
                    <a:pt x="63213" y="488118"/>
                  </a:lnTo>
                  <a:lnTo>
                    <a:pt x="125109" y="484605"/>
                  </a:lnTo>
                  <a:lnTo>
                    <a:pt x="191981" y="479921"/>
                  </a:lnTo>
                  <a:lnTo>
                    <a:pt x="252414" y="473188"/>
                  </a:lnTo>
                  <a:lnTo>
                    <a:pt x="294997" y="463527"/>
                  </a:lnTo>
                  <a:lnTo>
                    <a:pt x="358982" y="436609"/>
                  </a:lnTo>
                  <a:lnTo>
                    <a:pt x="418294" y="385102"/>
                  </a:lnTo>
                  <a:lnTo>
                    <a:pt x="439975" y="342448"/>
                  </a:lnTo>
                  <a:lnTo>
                    <a:pt x="453021" y="284431"/>
                  </a:lnTo>
                  <a:lnTo>
                    <a:pt x="462374" y="204924"/>
                  </a:lnTo>
                  <a:lnTo>
                    <a:pt x="468602" y="148794"/>
                  </a:lnTo>
                  <a:lnTo>
                    <a:pt x="474502" y="89374"/>
                  </a:lnTo>
                  <a:lnTo>
                    <a:pt x="482874" y="0"/>
                  </a:lnTo>
                  <a:lnTo>
                    <a:pt x="509198" y="280923"/>
                  </a:lnTo>
                  <a:lnTo>
                    <a:pt x="532688" y="357744"/>
                  </a:lnTo>
                  <a:lnTo>
                    <a:pt x="572168" y="415744"/>
                  </a:lnTo>
                  <a:lnTo>
                    <a:pt x="639134" y="453001"/>
                  </a:lnTo>
                  <a:lnTo>
                    <a:pt x="706490" y="467486"/>
                  </a:lnTo>
                  <a:lnTo>
                    <a:pt x="763123" y="476704"/>
                  </a:lnTo>
                  <a:lnTo>
                    <a:pt x="839795" y="484606"/>
                  </a:lnTo>
                  <a:lnTo>
                    <a:pt x="967270" y="495144"/>
                  </a:lnTo>
                  <a:lnTo>
                    <a:pt x="954905" y="496188"/>
                  </a:lnTo>
                  <a:lnTo>
                    <a:pt x="872962" y="503991"/>
                  </a:lnTo>
                  <a:lnTo>
                    <a:pt x="814735" y="510380"/>
                  </a:lnTo>
                  <a:lnTo>
                    <a:pt x="752571" y="518182"/>
                  </a:lnTo>
                  <a:lnTo>
                    <a:pt x="692145" y="527212"/>
                  </a:lnTo>
                  <a:lnTo>
                    <a:pt x="639134" y="537286"/>
                  </a:lnTo>
                  <a:lnTo>
                    <a:pt x="574886" y="553801"/>
                  </a:lnTo>
                  <a:lnTo>
                    <a:pt x="539935" y="577228"/>
                  </a:lnTo>
                  <a:lnTo>
                    <a:pt x="522100" y="623699"/>
                  </a:lnTo>
                  <a:lnTo>
                    <a:pt x="509198" y="709344"/>
                  </a:lnTo>
                  <a:lnTo>
                    <a:pt x="482874" y="990288"/>
                  </a:lnTo>
                  <a:close/>
                </a:path>
              </a:pathLst>
            </a:custGeom>
            <a:solidFill>
              <a:srgbClr val="5D484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15339552" y="4236595"/>
              <a:ext cx="963930" cy="990600"/>
            </a:xfrm>
            <a:custGeom>
              <a:avLst/>
              <a:gdLst/>
              <a:ahLst/>
              <a:cxnLst/>
              <a:rect l="l" t="t" r="r" b="b"/>
              <a:pathLst>
                <a:path w="963930" h="990600">
                  <a:moveTo>
                    <a:pt x="482854" y="990288"/>
                  </a:moveTo>
                  <a:lnTo>
                    <a:pt x="473859" y="898114"/>
                  </a:lnTo>
                  <a:lnTo>
                    <a:pt x="464339" y="806595"/>
                  </a:lnTo>
                  <a:lnTo>
                    <a:pt x="453001" y="705856"/>
                  </a:lnTo>
                  <a:lnTo>
                    <a:pt x="439956" y="647839"/>
                  </a:lnTo>
                  <a:lnTo>
                    <a:pt x="418278" y="605185"/>
                  </a:lnTo>
                  <a:lnTo>
                    <a:pt x="390454" y="574822"/>
                  </a:lnTo>
                  <a:lnTo>
                    <a:pt x="326316" y="538682"/>
                  </a:lnTo>
                  <a:lnTo>
                    <a:pt x="252403" y="517099"/>
                  </a:lnTo>
                  <a:lnTo>
                    <a:pt x="191975" y="510366"/>
                  </a:lnTo>
                  <a:lnTo>
                    <a:pt x="125106" y="505682"/>
                  </a:lnTo>
                  <a:lnTo>
                    <a:pt x="63212" y="502169"/>
                  </a:lnTo>
                  <a:lnTo>
                    <a:pt x="17705" y="498949"/>
                  </a:lnTo>
                  <a:lnTo>
                    <a:pt x="0" y="495144"/>
                  </a:lnTo>
                  <a:lnTo>
                    <a:pt x="17705" y="491338"/>
                  </a:lnTo>
                  <a:lnTo>
                    <a:pt x="63212" y="488119"/>
                  </a:lnTo>
                  <a:lnTo>
                    <a:pt x="125133" y="484606"/>
                  </a:lnTo>
                  <a:lnTo>
                    <a:pt x="191975" y="479927"/>
                  </a:lnTo>
                  <a:lnTo>
                    <a:pt x="252403" y="473200"/>
                  </a:lnTo>
                  <a:lnTo>
                    <a:pt x="294977" y="463547"/>
                  </a:lnTo>
                  <a:lnTo>
                    <a:pt x="358971" y="436620"/>
                  </a:lnTo>
                  <a:lnTo>
                    <a:pt x="418278" y="385118"/>
                  </a:lnTo>
                  <a:lnTo>
                    <a:pt x="439956" y="342467"/>
                  </a:lnTo>
                  <a:lnTo>
                    <a:pt x="453001" y="284451"/>
                  </a:lnTo>
                  <a:lnTo>
                    <a:pt x="462366" y="204944"/>
                  </a:lnTo>
                  <a:lnTo>
                    <a:pt x="468597" y="148811"/>
                  </a:lnTo>
                  <a:lnTo>
                    <a:pt x="474493" y="89386"/>
                  </a:lnTo>
                  <a:lnTo>
                    <a:pt x="482854" y="0"/>
                  </a:lnTo>
                  <a:lnTo>
                    <a:pt x="509198" y="280943"/>
                  </a:lnTo>
                  <a:lnTo>
                    <a:pt x="532680" y="357755"/>
                  </a:lnTo>
                  <a:lnTo>
                    <a:pt x="572160" y="415747"/>
                  </a:lnTo>
                  <a:lnTo>
                    <a:pt x="639134" y="453001"/>
                  </a:lnTo>
                  <a:lnTo>
                    <a:pt x="706478" y="467486"/>
                  </a:lnTo>
                  <a:lnTo>
                    <a:pt x="763105" y="476704"/>
                  </a:lnTo>
                  <a:lnTo>
                    <a:pt x="839798" y="484608"/>
                  </a:lnTo>
                  <a:lnTo>
                    <a:pt x="963315" y="494818"/>
                  </a:lnTo>
                  <a:lnTo>
                    <a:pt x="963315" y="495476"/>
                  </a:lnTo>
                  <a:lnTo>
                    <a:pt x="872943" y="503991"/>
                  </a:lnTo>
                  <a:lnTo>
                    <a:pt x="814718" y="510380"/>
                  </a:lnTo>
                  <a:lnTo>
                    <a:pt x="752558" y="518182"/>
                  </a:lnTo>
                  <a:lnTo>
                    <a:pt x="692138" y="527212"/>
                  </a:lnTo>
                  <a:lnTo>
                    <a:pt x="639134" y="537286"/>
                  </a:lnTo>
                  <a:lnTo>
                    <a:pt x="574875" y="553801"/>
                  </a:lnTo>
                  <a:lnTo>
                    <a:pt x="539920" y="577231"/>
                  </a:lnTo>
                  <a:lnTo>
                    <a:pt x="522088" y="623708"/>
                  </a:lnTo>
                  <a:lnTo>
                    <a:pt x="509198" y="709365"/>
                  </a:lnTo>
                  <a:lnTo>
                    <a:pt x="482854" y="990288"/>
                  </a:lnTo>
                  <a:close/>
                </a:path>
              </a:pathLst>
            </a:custGeom>
            <a:solidFill>
              <a:srgbClr val="FFE9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797213" y="3670460"/>
              <a:ext cx="1317625" cy="1348740"/>
            </a:xfrm>
            <a:custGeom>
              <a:avLst/>
              <a:gdLst/>
              <a:ahLst/>
              <a:cxnLst/>
              <a:rect l="l" t="t" r="r" b="b"/>
              <a:pathLst>
                <a:path w="1317625" h="1348739">
                  <a:moveTo>
                    <a:pt x="657470" y="1348352"/>
                  </a:moveTo>
                  <a:lnTo>
                    <a:pt x="645213" y="1222836"/>
                  </a:lnTo>
                  <a:lnTo>
                    <a:pt x="632249" y="1098218"/>
                  </a:lnTo>
                  <a:lnTo>
                    <a:pt x="616823" y="961049"/>
                  </a:lnTo>
                  <a:lnTo>
                    <a:pt x="604735" y="899680"/>
                  </a:lnTo>
                  <a:lnTo>
                    <a:pt x="585557" y="850667"/>
                  </a:lnTo>
                  <a:lnTo>
                    <a:pt x="560719" y="812245"/>
                  </a:lnTo>
                  <a:lnTo>
                    <a:pt x="531650" y="782647"/>
                  </a:lnTo>
                  <a:lnTo>
                    <a:pt x="499780" y="760109"/>
                  </a:lnTo>
                  <a:lnTo>
                    <a:pt x="433356" y="729150"/>
                  </a:lnTo>
                  <a:lnTo>
                    <a:pt x="361062" y="706920"/>
                  </a:lnTo>
                  <a:lnTo>
                    <a:pt x="304606" y="699051"/>
                  </a:lnTo>
                  <a:lnTo>
                    <a:pt x="238848" y="693086"/>
                  </a:lnTo>
                  <a:lnTo>
                    <a:pt x="170345" y="688521"/>
                  </a:lnTo>
                  <a:lnTo>
                    <a:pt x="105653" y="684852"/>
                  </a:lnTo>
                  <a:lnTo>
                    <a:pt x="51327" y="681574"/>
                  </a:lnTo>
                  <a:lnTo>
                    <a:pt x="13924" y="678183"/>
                  </a:lnTo>
                  <a:lnTo>
                    <a:pt x="0" y="674176"/>
                  </a:lnTo>
                  <a:lnTo>
                    <a:pt x="13924" y="670169"/>
                  </a:lnTo>
                  <a:lnTo>
                    <a:pt x="51327" y="666778"/>
                  </a:lnTo>
                  <a:lnTo>
                    <a:pt x="105653" y="663499"/>
                  </a:lnTo>
                  <a:lnTo>
                    <a:pt x="170345" y="659827"/>
                  </a:lnTo>
                  <a:lnTo>
                    <a:pt x="238848" y="655259"/>
                  </a:lnTo>
                  <a:lnTo>
                    <a:pt x="304606" y="649289"/>
                  </a:lnTo>
                  <a:lnTo>
                    <a:pt x="361062" y="641413"/>
                  </a:lnTo>
                  <a:lnTo>
                    <a:pt x="401661" y="631127"/>
                  </a:lnTo>
                  <a:lnTo>
                    <a:pt x="466539" y="605470"/>
                  </a:lnTo>
                  <a:lnTo>
                    <a:pt x="531650" y="565687"/>
                  </a:lnTo>
                  <a:lnTo>
                    <a:pt x="560719" y="536087"/>
                  </a:lnTo>
                  <a:lnTo>
                    <a:pt x="585557" y="497661"/>
                  </a:lnTo>
                  <a:lnTo>
                    <a:pt x="604735" y="448645"/>
                  </a:lnTo>
                  <a:lnTo>
                    <a:pt x="616823" y="387275"/>
                  </a:lnTo>
                  <a:lnTo>
                    <a:pt x="629558" y="279020"/>
                  </a:lnTo>
                  <a:lnTo>
                    <a:pt x="638037" y="202594"/>
                  </a:lnTo>
                  <a:lnTo>
                    <a:pt x="646071" y="121690"/>
                  </a:lnTo>
                  <a:lnTo>
                    <a:pt x="657470" y="0"/>
                  </a:lnTo>
                  <a:lnTo>
                    <a:pt x="693312" y="382498"/>
                  </a:lnTo>
                  <a:lnTo>
                    <a:pt x="725295" y="487096"/>
                  </a:lnTo>
                  <a:lnTo>
                    <a:pt x="779051" y="566068"/>
                  </a:lnTo>
                  <a:lnTo>
                    <a:pt x="870230" y="616796"/>
                  </a:lnTo>
                  <a:lnTo>
                    <a:pt x="961940" y="636518"/>
                  </a:lnTo>
                  <a:lnTo>
                    <a:pt x="1039050" y="649069"/>
                  </a:lnTo>
                  <a:lnTo>
                    <a:pt x="1143445" y="659828"/>
                  </a:lnTo>
                  <a:lnTo>
                    <a:pt x="1317011" y="674176"/>
                  </a:lnTo>
                  <a:lnTo>
                    <a:pt x="1306656" y="675042"/>
                  </a:lnTo>
                  <a:lnTo>
                    <a:pt x="1234665" y="681615"/>
                  </a:lnTo>
                  <a:lnTo>
                    <a:pt x="1180301" y="687086"/>
                  </a:lnTo>
                  <a:lnTo>
                    <a:pt x="1118539" y="693856"/>
                  </a:lnTo>
                  <a:lnTo>
                    <a:pt x="1053015" y="701805"/>
                  </a:lnTo>
                  <a:lnTo>
                    <a:pt x="987365" y="710818"/>
                  </a:lnTo>
                  <a:lnTo>
                    <a:pt x="925224" y="720774"/>
                  </a:lnTo>
                  <a:lnTo>
                    <a:pt x="870230" y="731556"/>
                  </a:lnTo>
                  <a:lnTo>
                    <a:pt x="782751" y="754042"/>
                  </a:lnTo>
                  <a:lnTo>
                    <a:pt x="735163" y="785940"/>
                  </a:lnTo>
                  <a:lnTo>
                    <a:pt x="710879" y="849214"/>
                  </a:lnTo>
                  <a:lnTo>
                    <a:pt x="693312" y="965827"/>
                  </a:lnTo>
                  <a:lnTo>
                    <a:pt x="657470" y="1348352"/>
                  </a:lnTo>
                  <a:close/>
                </a:path>
              </a:pathLst>
            </a:custGeom>
            <a:solidFill>
              <a:srgbClr val="5D484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853820" y="3646326"/>
              <a:ext cx="1316990" cy="1348740"/>
            </a:xfrm>
            <a:custGeom>
              <a:avLst/>
              <a:gdLst/>
              <a:ahLst/>
              <a:cxnLst/>
              <a:rect l="l" t="t" r="r" b="b"/>
              <a:pathLst>
                <a:path w="1316989" h="1348739">
                  <a:moveTo>
                    <a:pt x="657442" y="1348352"/>
                  </a:moveTo>
                  <a:lnTo>
                    <a:pt x="645196" y="1222850"/>
                  </a:lnTo>
                  <a:lnTo>
                    <a:pt x="632233" y="1098241"/>
                  </a:lnTo>
                  <a:lnTo>
                    <a:pt x="616796" y="961077"/>
                  </a:lnTo>
                  <a:lnTo>
                    <a:pt x="604709" y="899707"/>
                  </a:lnTo>
                  <a:lnTo>
                    <a:pt x="585534" y="850691"/>
                  </a:lnTo>
                  <a:lnTo>
                    <a:pt x="560699" y="812265"/>
                  </a:lnTo>
                  <a:lnTo>
                    <a:pt x="531633" y="782665"/>
                  </a:lnTo>
                  <a:lnTo>
                    <a:pt x="499765" y="760125"/>
                  </a:lnTo>
                  <a:lnTo>
                    <a:pt x="433337" y="729170"/>
                  </a:lnTo>
                  <a:lnTo>
                    <a:pt x="361044" y="706939"/>
                  </a:lnTo>
                  <a:lnTo>
                    <a:pt x="304594" y="699063"/>
                  </a:lnTo>
                  <a:lnTo>
                    <a:pt x="238842" y="693093"/>
                  </a:lnTo>
                  <a:lnTo>
                    <a:pt x="170342" y="688524"/>
                  </a:lnTo>
                  <a:lnTo>
                    <a:pt x="105652" y="684853"/>
                  </a:lnTo>
                  <a:lnTo>
                    <a:pt x="51327" y="681574"/>
                  </a:lnTo>
                  <a:lnTo>
                    <a:pt x="13924" y="678183"/>
                  </a:lnTo>
                  <a:lnTo>
                    <a:pt x="0" y="674176"/>
                  </a:lnTo>
                  <a:lnTo>
                    <a:pt x="13924" y="670169"/>
                  </a:lnTo>
                  <a:lnTo>
                    <a:pt x="51327" y="666778"/>
                  </a:lnTo>
                  <a:lnTo>
                    <a:pt x="105652" y="663500"/>
                  </a:lnTo>
                  <a:lnTo>
                    <a:pt x="170342" y="659831"/>
                  </a:lnTo>
                  <a:lnTo>
                    <a:pt x="238842" y="655266"/>
                  </a:lnTo>
                  <a:lnTo>
                    <a:pt x="304594" y="649301"/>
                  </a:lnTo>
                  <a:lnTo>
                    <a:pt x="361044" y="641432"/>
                  </a:lnTo>
                  <a:lnTo>
                    <a:pt x="401634" y="631155"/>
                  </a:lnTo>
                  <a:lnTo>
                    <a:pt x="466523" y="605486"/>
                  </a:lnTo>
                  <a:lnTo>
                    <a:pt x="531633" y="565704"/>
                  </a:lnTo>
                  <a:lnTo>
                    <a:pt x="560699" y="536107"/>
                  </a:lnTo>
                  <a:lnTo>
                    <a:pt x="585534" y="497684"/>
                  </a:lnTo>
                  <a:lnTo>
                    <a:pt x="604709" y="448671"/>
                  </a:lnTo>
                  <a:lnTo>
                    <a:pt x="616796" y="387302"/>
                  </a:lnTo>
                  <a:lnTo>
                    <a:pt x="629546" y="279047"/>
                  </a:lnTo>
                  <a:lnTo>
                    <a:pt x="638030" y="202618"/>
                  </a:lnTo>
                  <a:lnTo>
                    <a:pt x="646059" y="121706"/>
                  </a:lnTo>
                  <a:lnTo>
                    <a:pt x="657442" y="0"/>
                  </a:lnTo>
                  <a:lnTo>
                    <a:pt x="693312" y="382525"/>
                  </a:lnTo>
                  <a:lnTo>
                    <a:pt x="725284" y="487110"/>
                  </a:lnTo>
                  <a:lnTo>
                    <a:pt x="779039" y="566072"/>
                  </a:lnTo>
                  <a:lnTo>
                    <a:pt x="870230" y="616796"/>
                  </a:lnTo>
                  <a:lnTo>
                    <a:pt x="961924" y="636518"/>
                  </a:lnTo>
                  <a:lnTo>
                    <a:pt x="1039026" y="649069"/>
                  </a:lnTo>
                  <a:lnTo>
                    <a:pt x="1143418" y="659828"/>
                  </a:lnTo>
                  <a:lnTo>
                    <a:pt x="1316984" y="674176"/>
                  </a:lnTo>
                  <a:lnTo>
                    <a:pt x="1306628" y="675042"/>
                  </a:lnTo>
                  <a:lnTo>
                    <a:pt x="1234638" y="681615"/>
                  </a:lnTo>
                  <a:lnTo>
                    <a:pt x="1180275" y="687086"/>
                  </a:lnTo>
                  <a:lnTo>
                    <a:pt x="1118516" y="693856"/>
                  </a:lnTo>
                  <a:lnTo>
                    <a:pt x="1052995" y="701805"/>
                  </a:lnTo>
                  <a:lnTo>
                    <a:pt x="987350" y="710818"/>
                  </a:lnTo>
                  <a:lnTo>
                    <a:pt x="925216" y="720774"/>
                  </a:lnTo>
                  <a:lnTo>
                    <a:pt x="870230" y="731556"/>
                  </a:lnTo>
                  <a:lnTo>
                    <a:pt x="782736" y="754042"/>
                  </a:lnTo>
                  <a:lnTo>
                    <a:pt x="735142" y="785944"/>
                  </a:lnTo>
                  <a:lnTo>
                    <a:pt x="710863" y="849226"/>
                  </a:lnTo>
                  <a:lnTo>
                    <a:pt x="693312" y="965854"/>
                  </a:lnTo>
                  <a:lnTo>
                    <a:pt x="657442" y="1348352"/>
                  </a:lnTo>
                  <a:close/>
                </a:path>
              </a:pathLst>
            </a:custGeom>
            <a:solidFill>
              <a:srgbClr val="FFE9D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1678602" y="4662661"/>
              <a:ext cx="967740" cy="990600"/>
            </a:xfrm>
            <a:custGeom>
              <a:avLst/>
              <a:gdLst/>
              <a:ahLst/>
              <a:cxnLst/>
              <a:rect l="l" t="t" r="r" b="b"/>
              <a:pathLst>
                <a:path w="967739" h="990600">
                  <a:moveTo>
                    <a:pt x="482874" y="990288"/>
                  </a:moveTo>
                  <a:lnTo>
                    <a:pt x="473872" y="898104"/>
                  </a:lnTo>
                  <a:lnTo>
                    <a:pt x="464351" y="806578"/>
                  </a:lnTo>
                  <a:lnTo>
                    <a:pt x="453021" y="705836"/>
                  </a:lnTo>
                  <a:lnTo>
                    <a:pt x="439975" y="647820"/>
                  </a:lnTo>
                  <a:lnTo>
                    <a:pt x="418294" y="605170"/>
                  </a:lnTo>
                  <a:lnTo>
                    <a:pt x="390467" y="574810"/>
                  </a:lnTo>
                  <a:lnTo>
                    <a:pt x="326329" y="538669"/>
                  </a:lnTo>
                  <a:lnTo>
                    <a:pt x="252414" y="517088"/>
                  </a:lnTo>
                  <a:lnTo>
                    <a:pt x="191981" y="510360"/>
                  </a:lnTo>
                  <a:lnTo>
                    <a:pt x="125109" y="505679"/>
                  </a:lnTo>
                  <a:lnTo>
                    <a:pt x="63213" y="502168"/>
                  </a:lnTo>
                  <a:lnTo>
                    <a:pt x="17705" y="498949"/>
                  </a:lnTo>
                  <a:lnTo>
                    <a:pt x="0" y="495144"/>
                  </a:lnTo>
                  <a:lnTo>
                    <a:pt x="17705" y="491338"/>
                  </a:lnTo>
                  <a:lnTo>
                    <a:pt x="63213" y="488118"/>
                  </a:lnTo>
                  <a:lnTo>
                    <a:pt x="125109" y="484605"/>
                  </a:lnTo>
                  <a:lnTo>
                    <a:pt x="191981" y="479921"/>
                  </a:lnTo>
                  <a:lnTo>
                    <a:pt x="252414" y="473188"/>
                  </a:lnTo>
                  <a:lnTo>
                    <a:pt x="294997" y="463527"/>
                  </a:lnTo>
                  <a:lnTo>
                    <a:pt x="358982" y="436609"/>
                  </a:lnTo>
                  <a:lnTo>
                    <a:pt x="418294" y="385102"/>
                  </a:lnTo>
                  <a:lnTo>
                    <a:pt x="439975" y="342448"/>
                  </a:lnTo>
                  <a:lnTo>
                    <a:pt x="453021" y="284431"/>
                  </a:lnTo>
                  <a:lnTo>
                    <a:pt x="462374" y="204924"/>
                  </a:lnTo>
                  <a:lnTo>
                    <a:pt x="468602" y="148794"/>
                  </a:lnTo>
                  <a:lnTo>
                    <a:pt x="474502" y="89374"/>
                  </a:lnTo>
                  <a:lnTo>
                    <a:pt x="482874" y="0"/>
                  </a:lnTo>
                  <a:lnTo>
                    <a:pt x="509198" y="280923"/>
                  </a:lnTo>
                  <a:lnTo>
                    <a:pt x="532688" y="357744"/>
                  </a:lnTo>
                  <a:lnTo>
                    <a:pt x="572168" y="415744"/>
                  </a:lnTo>
                  <a:lnTo>
                    <a:pt x="639134" y="453001"/>
                  </a:lnTo>
                  <a:lnTo>
                    <a:pt x="706490" y="467486"/>
                  </a:lnTo>
                  <a:lnTo>
                    <a:pt x="763123" y="476704"/>
                  </a:lnTo>
                  <a:lnTo>
                    <a:pt x="839795" y="484606"/>
                  </a:lnTo>
                  <a:lnTo>
                    <a:pt x="967270" y="495144"/>
                  </a:lnTo>
                  <a:lnTo>
                    <a:pt x="954905" y="496188"/>
                  </a:lnTo>
                  <a:lnTo>
                    <a:pt x="872962" y="503991"/>
                  </a:lnTo>
                  <a:lnTo>
                    <a:pt x="814735" y="510380"/>
                  </a:lnTo>
                  <a:lnTo>
                    <a:pt x="752571" y="518182"/>
                  </a:lnTo>
                  <a:lnTo>
                    <a:pt x="692145" y="527212"/>
                  </a:lnTo>
                  <a:lnTo>
                    <a:pt x="639134" y="537286"/>
                  </a:lnTo>
                  <a:lnTo>
                    <a:pt x="574886" y="553801"/>
                  </a:lnTo>
                  <a:lnTo>
                    <a:pt x="539935" y="577228"/>
                  </a:lnTo>
                  <a:lnTo>
                    <a:pt x="522100" y="623699"/>
                  </a:lnTo>
                  <a:lnTo>
                    <a:pt x="509198" y="709344"/>
                  </a:lnTo>
                  <a:lnTo>
                    <a:pt x="482874" y="990288"/>
                  </a:lnTo>
                  <a:close/>
                </a:path>
              </a:pathLst>
            </a:custGeom>
            <a:solidFill>
              <a:srgbClr val="5D484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1720176" y="4644935"/>
              <a:ext cx="963930" cy="990600"/>
            </a:xfrm>
            <a:custGeom>
              <a:avLst/>
              <a:gdLst/>
              <a:ahLst/>
              <a:cxnLst/>
              <a:rect l="l" t="t" r="r" b="b"/>
              <a:pathLst>
                <a:path w="963930" h="990600">
                  <a:moveTo>
                    <a:pt x="482854" y="990288"/>
                  </a:moveTo>
                  <a:lnTo>
                    <a:pt x="473859" y="898114"/>
                  </a:lnTo>
                  <a:lnTo>
                    <a:pt x="464339" y="806595"/>
                  </a:lnTo>
                  <a:lnTo>
                    <a:pt x="453001" y="705856"/>
                  </a:lnTo>
                  <a:lnTo>
                    <a:pt x="439956" y="647839"/>
                  </a:lnTo>
                  <a:lnTo>
                    <a:pt x="418278" y="605185"/>
                  </a:lnTo>
                  <a:lnTo>
                    <a:pt x="390454" y="574822"/>
                  </a:lnTo>
                  <a:lnTo>
                    <a:pt x="326316" y="538682"/>
                  </a:lnTo>
                  <a:lnTo>
                    <a:pt x="252403" y="517099"/>
                  </a:lnTo>
                  <a:lnTo>
                    <a:pt x="191975" y="510366"/>
                  </a:lnTo>
                  <a:lnTo>
                    <a:pt x="125106" y="505682"/>
                  </a:lnTo>
                  <a:lnTo>
                    <a:pt x="63212" y="502169"/>
                  </a:lnTo>
                  <a:lnTo>
                    <a:pt x="17705" y="498949"/>
                  </a:lnTo>
                  <a:lnTo>
                    <a:pt x="0" y="495144"/>
                  </a:lnTo>
                  <a:lnTo>
                    <a:pt x="17705" y="491338"/>
                  </a:lnTo>
                  <a:lnTo>
                    <a:pt x="63212" y="488119"/>
                  </a:lnTo>
                  <a:lnTo>
                    <a:pt x="125133" y="484606"/>
                  </a:lnTo>
                  <a:lnTo>
                    <a:pt x="191975" y="479927"/>
                  </a:lnTo>
                  <a:lnTo>
                    <a:pt x="252403" y="473200"/>
                  </a:lnTo>
                  <a:lnTo>
                    <a:pt x="294977" y="463547"/>
                  </a:lnTo>
                  <a:lnTo>
                    <a:pt x="358971" y="436620"/>
                  </a:lnTo>
                  <a:lnTo>
                    <a:pt x="418278" y="385118"/>
                  </a:lnTo>
                  <a:lnTo>
                    <a:pt x="439956" y="342467"/>
                  </a:lnTo>
                  <a:lnTo>
                    <a:pt x="453001" y="284451"/>
                  </a:lnTo>
                  <a:lnTo>
                    <a:pt x="462366" y="204944"/>
                  </a:lnTo>
                  <a:lnTo>
                    <a:pt x="468597" y="148811"/>
                  </a:lnTo>
                  <a:lnTo>
                    <a:pt x="474493" y="89386"/>
                  </a:lnTo>
                  <a:lnTo>
                    <a:pt x="482854" y="0"/>
                  </a:lnTo>
                  <a:lnTo>
                    <a:pt x="509198" y="280943"/>
                  </a:lnTo>
                  <a:lnTo>
                    <a:pt x="532680" y="357755"/>
                  </a:lnTo>
                  <a:lnTo>
                    <a:pt x="572160" y="415747"/>
                  </a:lnTo>
                  <a:lnTo>
                    <a:pt x="639134" y="453001"/>
                  </a:lnTo>
                  <a:lnTo>
                    <a:pt x="706478" y="467486"/>
                  </a:lnTo>
                  <a:lnTo>
                    <a:pt x="763105" y="476704"/>
                  </a:lnTo>
                  <a:lnTo>
                    <a:pt x="839798" y="484608"/>
                  </a:lnTo>
                  <a:lnTo>
                    <a:pt x="963315" y="494818"/>
                  </a:lnTo>
                  <a:lnTo>
                    <a:pt x="963315" y="495476"/>
                  </a:lnTo>
                  <a:lnTo>
                    <a:pt x="872943" y="503991"/>
                  </a:lnTo>
                  <a:lnTo>
                    <a:pt x="814718" y="510380"/>
                  </a:lnTo>
                  <a:lnTo>
                    <a:pt x="752558" y="518182"/>
                  </a:lnTo>
                  <a:lnTo>
                    <a:pt x="692138" y="527212"/>
                  </a:lnTo>
                  <a:lnTo>
                    <a:pt x="639134" y="537286"/>
                  </a:lnTo>
                  <a:lnTo>
                    <a:pt x="574875" y="553801"/>
                  </a:lnTo>
                  <a:lnTo>
                    <a:pt x="539920" y="577231"/>
                  </a:lnTo>
                  <a:lnTo>
                    <a:pt x="522088" y="623708"/>
                  </a:lnTo>
                  <a:lnTo>
                    <a:pt x="509198" y="709365"/>
                  </a:lnTo>
                  <a:lnTo>
                    <a:pt x="482854" y="990288"/>
                  </a:lnTo>
                  <a:close/>
                </a:path>
              </a:pathLst>
            </a:custGeom>
            <a:solidFill>
              <a:srgbClr val="FFE9D4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19" name="object 19" descr=""/>
            <p:cNvPicPr/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1931051" y="1024472"/>
              <a:ext cx="2933251" cy="2872029"/>
            </a:xfrm>
            <a:prstGeom prst="rect">
              <a:avLst/>
            </a:prstGeom>
          </p:spPr>
        </p:pic>
        <p:pic>
          <p:nvPicPr>
            <p:cNvPr id="20" name="object 20" descr=""/>
            <p:cNvPicPr/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2184736" y="1753282"/>
              <a:ext cx="1846859" cy="1498600"/>
            </a:xfrm>
            <a:prstGeom prst="rect">
              <a:avLst/>
            </a:prstGeom>
          </p:spPr>
        </p:pic>
      </p:grp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4085926" y="2940421"/>
            <a:ext cx="8513445" cy="3804285"/>
          </a:xfrm>
          <a:prstGeom prst="rect"/>
        </p:spPr>
        <p:txBody>
          <a:bodyPr wrap="square" lIns="0" tIns="476884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3754"/>
              </a:spcBef>
            </a:pPr>
            <a:r>
              <a:rPr dirty="0" sz="7550" spc="-180">
                <a:solidFill>
                  <a:srgbClr val="493323"/>
                </a:solidFill>
                <a:latin typeface="Calibri"/>
                <a:cs typeface="Calibri"/>
              </a:rPr>
              <a:t>PROJECT</a:t>
            </a:r>
            <a:r>
              <a:rPr dirty="0" sz="7550" spc="-240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7550" spc="-280">
                <a:solidFill>
                  <a:srgbClr val="493323"/>
                </a:solidFill>
                <a:latin typeface="Calibri"/>
                <a:cs typeface="Calibri"/>
              </a:rPr>
              <a:t>TITLE</a:t>
            </a:r>
            <a:endParaRPr sz="7550">
              <a:latin typeface="Calibri"/>
              <a:cs typeface="Calibri"/>
            </a:endParaRPr>
          </a:p>
          <a:p>
            <a:pPr algn="ctr" marL="12700" marR="5080" indent="175260">
              <a:lnSpc>
                <a:spcPct val="125000"/>
              </a:lnSpc>
              <a:spcBef>
                <a:spcPts val="985"/>
              </a:spcBef>
              <a:tabLst>
                <a:tab pos="6191885" algn="l"/>
              </a:tabLst>
            </a:pPr>
            <a:r>
              <a:rPr dirty="0" sz="5350" spc="-345">
                <a:solidFill>
                  <a:srgbClr val="493323"/>
                </a:solidFill>
                <a:latin typeface="Calibri"/>
                <a:cs typeface="Calibri"/>
              </a:rPr>
              <a:t>Generative</a:t>
            </a:r>
            <a:r>
              <a:rPr dirty="0" sz="5350" spc="190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5350" spc="-325">
                <a:solidFill>
                  <a:srgbClr val="493323"/>
                </a:solidFill>
                <a:latin typeface="Calibri"/>
                <a:cs typeface="Calibri"/>
              </a:rPr>
              <a:t>Adversarial</a:t>
            </a:r>
            <a:r>
              <a:rPr dirty="0" sz="5350">
                <a:solidFill>
                  <a:srgbClr val="493323"/>
                </a:solidFill>
                <a:latin typeface="Calibri"/>
                <a:cs typeface="Calibri"/>
              </a:rPr>
              <a:t>	</a:t>
            </a:r>
            <a:r>
              <a:rPr dirty="0" sz="5350" spc="-265">
                <a:solidFill>
                  <a:srgbClr val="493323"/>
                </a:solidFill>
                <a:latin typeface="Calibri"/>
                <a:cs typeface="Calibri"/>
              </a:rPr>
              <a:t>Network </a:t>
            </a:r>
            <a:r>
              <a:rPr dirty="0" sz="5350" spc="-325">
                <a:solidFill>
                  <a:srgbClr val="493323"/>
                </a:solidFill>
                <a:latin typeface="Calibri"/>
                <a:cs typeface="Calibri"/>
              </a:rPr>
              <a:t>for</a:t>
            </a:r>
            <a:r>
              <a:rPr dirty="0" sz="5350" spc="175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5350" spc="-409">
                <a:solidFill>
                  <a:srgbClr val="493323"/>
                </a:solidFill>
                <a:latin typeface="Calibri"/>
                <a:cs typeface="Calibri"/>
              </a:rPr>
              <a:t>Landscape</a:t>
            </a:r>
            <a:r>
              <a:rPr dirty="0" sz="5350" spc="170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5350" spc="-320">
                <a:solidFill>
                  <a:srgbClr val="493323"/>
                </a:solidFill>
                <a:latin typeface="Calibri"/>
                <a:cs typeface="Calibri"/>
              </a:rPr>
              <a:t>Painting</a:t>
            </a:r>
            <a:r>
              <a:rPr dirty="0" sz="5350" spc="175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5350" spc="-370">
                <a:solidFill>
                  <a:srgbClr val="493323"/>
                </a:solidFill>
                <a:latin typeface="Calibri"/>
                <a:cs typeface="Calibri"/>
              </a:rPr>
              <a:t>Generation</a:t>
            </a:r>
            <a:endParaRPr sz="53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90810"/>
            <a:chOff x="0" y="0"/>
            <a:chExt cx="18288000" cy="1029081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48534" y="624680"/>
              <a:ext cx="13523184" cy="9665962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059344"/>
              <a:ext cx="4943222" cy="522765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92368" y="2740837"/>
              <a:ext cx="3397383" cy="3283991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806503" y="3400374"/>
              <a:ext cx="2295262" cy="1844680"/>
            </a:xfrm>
            <a:prstGeom prst="rect">
              <a:avLst/>
            </a:prstGeom>
          </p:spPr>
        </p:pic>
      </p:grpSp>
      <p:sp>
        <p:nvSpPr>
          <p:cNvPr id="7" name="object 7" descr=""/>
          <p:cNvSpPr txBox="1"/>
          <p:nvPr/>
        </p:nvSpPr>
        <p:spPr>
          <a:xfrm>
            <a:off x="4771390" y="5390129"/>
            <a:ext cx="8486140" cy="38919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25299"/>
              </a:lnSpc>
              <a:spcBef>
                <a:spcPts val="100"/>
              </a:spcBef>
            </a:pPr>
            <a:r>
              <a:rPr dirty="0" sz="4400" spc="-270" b="1">
                <a:solidFill>
                  <a:srgbClr val="493323"/>
                </a:solidFill>
                <a:latin typeface="Calibri"/>
                <a:cs typeface="Calibri"/>
              </a:rPr>
              <a:t>The</a:t>
            </a:r>
            <a:r>
              <a:rPr dirty="0" sz="4400" spc="20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4400" spc="-385" b="1">
                <a:solidFill>
                  <a:srgbClr val="493323"/>
                </a:solidFill>
                <a:latin typeface="Calibri"/>
                <a:cs typeface="Calibri"/>
              </a:rPr>
              <a:t>agenda</a:t>
            </a:r>
            <a:r>
              <a:rPr dirty="0" sz="4400" spc="13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4400" spc="-285" b="1">
                <a:solidFill>
                  <a:srgbClr val="493323"/>
                </a:solidFill>
                <a:latin typeface="Calibri"/>
                <a:cs typeface="Calibri"/>
              </a:rPr>
              <a:t>of</a:t>
            </a:r>
            <a:r>
              <a:rPr dirty="0" sz="4400" spc="3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4400" spc="-185" b="1">
                <a:solidFill>
                  <a:srgbClr val="493323"/>
                </a:solidFill>
                <a:latin typeface="Calibri"/>
                <a:cs typeface="Calibri"/>
              </a:rPr>
              <a:t>this</a:t>
            </a:r>
            <a:r>
              <a:rPr dirty="0" sz="4400" spc="-1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4400" spc="-270" b="1">
                <a:solidFill>
                  <a:srgbClr val="493323"/>
                </a:solidFill>
                <a:latin typeface="Calibri"/>
                <a:cs typeface="Calibri"/>
              </a:rPr>
              <a:t>project</a:t>
            </a:r>
            <a:r>
              <a:rPr dirty="0" sz="4400" spc="50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4400" spc="-90" b="1">
                <a:solidFill>
                  <a:srgbClr val="493323"/>
                </a:solidFill>
                <a:latin typeface="Calibri"/>
                <a:cs typeface="Calibri"/>
              </a:rPr>
              <a:t>is</a:t>
            </a:r>
            <a:r>
              <a:rPr dirty="0" sz="4400" spc="4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4400" spc="-75" b="1">
                <a:solidFill>
                  <a:srgbClr val="493323"/>
                </a:solidFill>
                <a:latin typeface="Calibri"/>
                <a:cs typeface="Calibri"/>
              </a:rPr>
              <a:t>to</a:t>
            </a:r>
            <a:r>
              <a:rPr dirty="0" sz="4400" spc="50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4400" spc="-315" b="1">
                <a:solidFill>
                  <a:srgbClr val="493323"/>
                </a:solidFill>
                <a:latin typeface="Calibri"/>
                <a:cs typeface="Calibri"/>
              </a:rPr>
              <a:t>develop</a:t>
            </a:r>
            <a:r>
              <a:rPr dirty="0" sz="4400" spc="6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4400" spc="-484" b="1">
                <a:solidFill>
                  <a:srgbClr val="493323"/>
                </a:solidFill>
                <a:latin typeface="Calibri"/>
                <a:cs typeface="Calibri"/>
              </a:rPr>
              <a:t>a </a:t>
            </a:r>
            <a:r>
              <a:rPr dirty="0" sz="4400" spc="-280" b="1">
                <a:solidFill>
                  <a:srgbClr val="493323"/>
                </a:solidFill>
                <a:latin typeface="Calibri"/>
                <a:cs typeface="Calibri"/>
              </a:rPr>
              <a:t>sophisticated</a:t>
            </a:r>
            <a:r>
              <a:rPr dirty="0" sz="4400" spc="160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4400" spc="-310" b="1">
                <a:solidFill>
                  <a:srgbClr val="493323"/>
                </a:solidFill>
                <a:latin typeface="Calibri"/>
                <a:cs typeface="Calibri"/>
              </a:rPr>
              <a:t>generative</a:t>
            </a:r>
            <a:endParaRPr sz="4400">
              <a:latin typeface="Calibri"/>
              <a:cs typeface="Calibri"/>
            </a:endParaRPr>
          </a:p>
          <a:p>
            <a:pPr algn="ctr" marL="497205" marR="490220">
              <a:lnSpc>
                <a:spcPct val="125400"/>
              </a:lnSpc>
              <a:spcBef>
                <a:spcPts val="240"/>
              </a:spcBef>
            </a:pPr>
            <a:r>
              <a:rPr dirty="0" sz="3850" spc="-350" b="1">
                <a:solidFill>
                  <a:srgbClr val="493323"/>
                </a:solidFill>
                <a:latin typeface="Calibri"/>
                <a:cs typeface="Calibri"/>
              </a:rPr>
              <a:t>model</a:t>
            </a:r>
            <a:r>
              <a:rPr dirty="0" sz="3850" spc="110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3850" spc="-265" b="1">
                <a:solidFill>
                  <a:srgbClr val="493323"/>
                </a:solidFill>
                <a:latin typeface="Calibri"/>
                <a:cs typeface="Calibri"/>
              </a:rPr>
              <a:t>using</a:t>
            </a:r>
            <a:r>
              <a:rPr dirty="0" sz="3850" spc="4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3850" spc="-20" b="1">
                <a:solidFill>
                  <a:srgbClr val="493323"/>
                </a:solidFill>
                <a:latin typeface="Calibri"/>
                <a:cs typeface="Calibri"/>
              </a:rPr>
              <a:t>GANs</a:t>
            </a:r>
            <a:r>
              <a:rPr dirty="0" sz="3850" spc="-100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3850" spc="-210" b="1">
                <a:solidFill>
                  <a:srgbClr val="493323"/>
                </a:solidFill>
                <a:latin typeface="Calibri"/>
                <a:cs typeface="Calibri"/>
              </a:rPr>
              <a:t>specifically</a:t>
            </a:r>
            <a:r>
              <a:rPr dirty="0" sz="3850" spc="2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3850" spc="-225" b="1">
                <a:solidFill>
                  <a:srgbClr val="493323"/>
                </a:solidFill>
                <a:latin typeface="Calibri"/>
                <a:cs typeface="Calibri"/>
              </a:rPr>
              <a:t>tailored</a:t>
            </a:r>
            <a:r>
              <a:rPr dirty="0" sz="3850" spc="2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3850" spc="-95" b="1">
                <a:solidFill>
                  <a:srgbClr val="493323"/>
                </a:solidFill>
                <a:latin typeface="Calibri"/>
                <a:cs typeface="Calibri"/>
              </a:rPr>
              <a:t>for </a:t>
            </a:r>
            <a:r>
              <a:rPr dirty="0" sz="3850" spc="-275" b="1">
                <a:solidFill>
                  <a:srgbClr val="493323"/>
                </a:solidFill>
                <a:latin typeface="Calibri"/>
                <a:cs typeface="Calibri"/>
              </a:rPr>
              <a:t>generating</a:t>
            </a:r>
            <a:r>
              <a:rPr dirty="0" sz="3850" spc="7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3850" spc="-204" b="1">
                <a:solidFill>
                  <a:srgbClr val="493323"/>
                </a:solidFill>
                <a:latin typeface="Calibri"/>
                <a:cs typeface="Calibri"/>
              </a:rPr>
              <a:t>realistic</a:t>
            </a:r>
            <a:r>
              <a:rPr dirty="0" sz="3850" spc="95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3850" spc="-325" b="1">
                <a:solidFill>
                  <a:srgbClr val="493323"/>
                </a:solidFill>
                <a:latin typeface="Calibri"/>
                <a:cs typeface="Calibri"/>
              </a:rPr>
              <a:t>and</a:t>
            </a:r>
            <a:r>
              <a:rPr dirty="0" sz="3850" spc="110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3850" spc="-275" b="1">
                <a:solidFill>
                  <a:srgbClr val="493323"/>
                </a:solidFill>
                <a:latin typeface="Calibri"/>
                <a:cs typeface="Calibri"/>
              </a:rPr>
              <a:t>diverse</a:t>
            </a:r>
            <a:endParaRPr sz="3850">
              <a:latin typeface="Calibri"/>
              <a:cs typeface="Calibri"/>
            </a:endParaRPr>
          </a:p>
          <a:p>
            <a:pPr algn="ctr">
              <a:lnSpc>
                <a:spcPct val="100000"/>
              </a:lnSpc>
              <a:spcBef>
                <a:spcPts val="1175"/>
              </a:spcBef>
            </a:pPr>
            <a:r>
              <a:rPr dirty="0" sz="3500" spc="-254" b="1">
                <a:solidFill>
                  <a:srgbClr val="493323"/>
                </a:solidFill>
                <a:latin typeface="Calibri"/>
                <a:cs typeface="Calibri"/>
              </a:rPr>
              <a:t>landscape</a:t>
            </a:r>
            <a:r>
              <a:rPr dirty="0" sz="3500" spc="140" b="1">
                <a:solidFill>
                  <a:srgbClr val="493323"/>
                </a:solidFill>
                <a:latin typeface="Calibri"/>
                <a:cs typeface="Calibri"/>
              </a:rPr>
              <a:t> </a:t>
            </a:r>
            <a:r>
              <a:rPr dirty="0" sz="3500" spc="-114" b="1">
                <a:solidFill>
                  <a:srgbClr val="493323"/>
                </a:solidFill>
                <a:latin typeface="Calibri"/>
                <a:cs typeface="Calibri"/>
              </a:rPr>
              <a:t>paintings.</a:t>
            </a:r>
            <a:endParaRPr sz="3500">
              <a:latin typeface="Calibri"/>
              <a:cs typeface="Calibri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6821016" y="3432137"/>
            <a:ext cx="3901440" cy="134366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r>
              <a:rPr dirty="0" sz="8650" spc="-140">
                <a:solidFill>
                  <a:srgbClr val="493323"/>
                </a:solidFill>
                <a:latin typeface="Calibri"/>
                <a:cs typeface="Calibri"/>
              </a:rPr>
              <a:t>AGENDA</a:t>
            </a:r>
            <a:endParaRPr sz="86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90810"/>
            <a:chOff x="0" y="0"/>
            <a:chExt cx="18288000" cy="1029081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48534" y="624680"/>
              <a:ext cx="13523184" cy="9665962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059344"/>
              <a:ext cx="4943222" cy="522765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92368" y="2740837"/>
              <a:ext cx="3397383" cy="3283991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806503" y="3400374"/>
              <a:ext cx="2295262" cy="184468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169154" y="3495986"/>
            <a:ext cx="8921750" cy="1240790"/>
          </a:xfrm>
          <a:prstGeom prst="rect"/>
        </p:spPr>
        <p:txBody>
          <a:bodyPr wrap="square" lIns="0" tIns="1524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dirty="0" sz="7950" spc="-365">
                <a:latin typeface="Calibri"/>
                <a:cs typeface="Calibri"/>
              </a:rPr>
              <a:t>PROBLEM</a:t>
            </a:r>
            <a:r>
              <a:rPr dirty="0" sz="7950" spc="265">
                <a:latin typeface="Calibri"/>
                <a:cs typeface="Calibri"/>
              </a:rPr>
              <a:t> </a:t>
            </a:r>
            <a:r>
              <a:rPr dirty="0" sz="7950" spc="-335">
                <a:latin typeface="Calibri"/>
                <a:cs typeface="Calibri"/>
              </a:rPr>
              <a:t>STATEMENT</a:t>
            </a:r>
            <a:endParaRPr sz="7950">
              <a:latin typeface="Calibri"/>
              <a:cs typeface="Calibri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4223474" y="5054439"/>
            <a:ext cx="9262745" cy="47117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25000"/>
              </a:lnSpc>
              <a:spcBef>
                <a:spcPts val="100"/>
              </a:spcBef>
            </a:pPr>
            <a:r>
              <a:rPr dirty="0" sz="4100" spc="-260" b="1">
                <a:latin typeface="Calibri"/>
                <a:cs typeface="Calibri"/>
              </a:rPr>
              <a:t>The</a:t>
            </a:r>
            <a:r>
              <a:rPr dirty="0" sz="4100" spc="100" b="1">
                <a:latin typeface="Calibri"/>
                <a:cs typeface="Calibri"/>
              </a:rPr>
              <a:t> </a:t>
            </a:r>
            <a:r>
              <a:rPr dirty="0" sz="4100" spc="-265" b="1">
                <a:latin typeface="Calibri"/>
                <a:cs typeface="Calibri"/>
              </a:rPr>
              <a:t>current</a:t>
            </a:r>
            <a:r>
              <a:rPr dirty="0" sz="4100" spc="110" b="1">
                <a:latin typeface="Calibri"/>
                <a:cs typeface="Calibri"/>
              </a:rPr>
              <a:t> </a:t>
            </a:r>
            <a:r>
              <a:rPr dirty="0" sz="4100" spc="-200" b="1">
                <a:latin typeface="Calibri"/>
                <a:cs typeface="Calibri"/>
              </a:rPr>
              <a:t>state-</a:t>
            </a:r>
            <a:r>
              <a:rPr dirty="0" sz="4100" spc="-114" b="1">
                <a:latin typeface="Calibri"/>
                <a:cs typeface="Calibri"/>
              </a:rPr>
              <a:t>of-</a:t>
            </a:r>
            <a:r>
              <a:rPr dirty="0" sz="4100" spc="-170" b="1">
                <a:latin typeface="Calibri"/>
                <a:cs typeface="Calibri"/>
              </a:rPr>
              <a:t>the-</a:t>
            </a:r>
            <a:r>
              <a:rPr dirty="0" sz="4100" spc="-190" b="1">
                <a:latin typeface="Calibri"/>
                <a:cs typeface="Calibri"/>
              </a:rPr>
              <a:t>art</a:t>
            </a:r>
            <a:r>
              <a:rPr dirty="0" sz="4100" spc="114" b="1">
                <a:latin typeface="Calibri"/>
                <a:cs typeface="Calibri"/>
              </a:rPr>
              <a:t> </a:t>
            </a:r>
            <a:r>
              <a:rPr dirty="0" sz="4100" spc="-360" b="1">
                <a:latin typeface="Calibri"/>
                <a:cs typeface="Calibri"/>
              </a:rPr>
              <a:t>methods</a:t>
            </a:r>
            <a:r>
              <a:rPr dirty="0" sz="4100" spc="125" b="1">
                <a:latin typeface="Calibri"/>
                <a:cs typeface="Calibri"/>
              </a:rPr>
              <a:t> </a:t>
            </a:r>
            <a:r>
              <a:rPr dirty="0" sz="4100" spc="-280" b="1">
                <a:latin typeface="Calibri"/>
                <a:cs typeface="Calibri"/>
              </a:rPr>
              <a:t>for </a:t>
            </a:r>
            <a:r>
              <a:rPr dirty="0" sz="4100" spc="-300" b="1">
                <a:latin typeface="Calibri"/>
                <a:cs typeface="Calibri"/>
              </a:rPr>
              <a:t>generating</a:t>
            </a:r>
            <a:r>
              <a:rPr dirty="0" sz="4100" spc="110" b="1">
                <a:latin typeface="Calibri"/>
                <a:cs typeface="Calibri"/>
              </a:rPr>
              <a:t> </a:t>
            </a:r>
            <a:r>
              <a:rPr dirty="0" sz="4100" spc="-320" b="1">
                <a:latin typeface="Calibri"/>
                <a:cs typeface="Calibri"/>
              </a:rPr>
              <a:t>landscape</a:t>
            </a:r>
            <a:r>
              <a:rPr dirty="0" sz="4100" spc="110" b="1">
                <a:latin typeface="Calibri"/>
                <a:cs typeface="Calibri"/>
              </a:rPr>
              <a:t> </a:t>
            </a:r>
            <a:r>
              <a:rPr dirty="0" sz="4100" spc="-270" b="1">
                <a:latin typeface="Calibri"/>
                <a:cs typeface="Calibri"/>
              </a:rPr>
              <a:t>paintings</a:t>
            </a:r>
            <a:r>
              <a:rPr dirty="0" sz="4100" spc="110" b="1">
                <a:latin typeface="Calibri"/>
                <a:cs typeface="Calibri"/>
              </a:rPr>
              <a:t> </a:t>
            </a:r>
            <a:r>
              <a:rPr dirty="0" sz="4100" spc="-280" b="1">
                <a:latin typeface="Calibri"/>
                <a:cs typeface="Calibri"/>
              </a:rPr>
              <a:t>often</a:t>
            </a:r>
            <a:r>
              <a:rPr dirty="0" sz="4100" spc="110" b="1">
                <a:latin typeface="Calibri"/>
                <a:cs typeface="Calibri"/>
              </a:rPr>
              <a:t> </a:t>
            </a:r>
            <a:r>
              <a:rPr dirty="0" sz="4100" spc="-180" b="1">
                <a:latin typeface="Calibri"/>
                <a:cs typeface="Calibri"/>
              </a:rPr>
              <a:t>lack</a:t>
            </a:r>
            <a:r>
              <a:rPr dirty="0" sz="4100" spc="110" b="1">
                <a:latin typeface="Calibri"/>
                <a:cs typeface="Calibri"/>
              </a:rPr>
              <a:t> </a:t>
            </a:r>
            <a:r>
              <a:rPr dirty="0" sz="4100" spc="-345" b="1">
                <a:latin typeface="Calibri"/>
                <a:cs typeface="Calibri"/>
              </a:rPr>
              <a:t>realism </a:t>
            </a:r>
            <a:r>
              <a:rPr dirty="0" sz="4100" spc="-355" b="1">
                <a:latin typeface="Calibri"/>
                <a:cs typeface="Calibri"/>
              </a:rPr>
              <a:t>and</a:t>
            </a:r>
            <a:r>
              <a:rPr dirty="0" sz="4100" spc="120" b="1">
                <a:latin typeface="Calibri"/>
                <a:cs typeface="Calibri"/>
              </a:rPr>
              <a:t> </a:t>
            </a:r>
            <a:r>
              <a:rPr dirty="0" sz="4100" spc="-225" b="1">
                <a:latin typeface="Calibri"/>
                <a:cs typeface="Calibri"/>
              </a:rPr>
              <a:t>diversity.</a:t>
            </a:r>
            <a:r>
              <a:rPr dirty="0" sz="4100" spc="5" b="1">
                <a:latin typeface="Calibri"/>
                <a:cs typeface="Calibri"/>
              </a:rPr>
              <a:t> </a:t>
            </a:r>
            <a:r>
              <a:rPr dirty="0" sz="4100" spc="-165" b="1">
                <a:latin typeface="Calibri"/>
                <a:cs typeface="Calibri"/>
              </a:rPr>
              <a:t>This</a:t>
            </a:r>
            <a:r>
              <a:rPr dirty="0" sz="4100" spc="65" b="1">
                <a:latin typeface="Calibri"/>
                <a:cs typeface="Calibri"/>
              </a:rPr>
              <a:t> </a:t>
            </a:r>
            <a:r>
              <a:rPr dirty="0" sz="4100" spc="-254" b="1">
                <a:latin typeface="Calibri"/>
                <a:cs typeface="Calibri"/>
              </a:rPr>
              <a:t>limitation</a:t>
            </a:r>
            <a:r>
              <a:rPr dirty="0" sz="4100" spc="60" b="1">
                <a:latin typeface="Calibri"/>
                <a:cs typeface="Calibri"/>
              </a:rPr>
              <a:t> </a:t>
            </a:r>
            <a:r>
              <a:rPr dirty="0" sz="4100" spc="-220" b="1">
                <a:latin typeface="Calibri"/>
                <a:cs typeface="Calibri"/>
              </a:rPr>
              <a:t>restricts</a:t>
            </a:r>
            <a:r>
              <a:rPr dirty="0" sz="4100" spc="65" b="1">
                <a:latin typeface="Calibri"/>
                <a:cs typeface="Calibri"/>
              </a:rPr>
              <a:t> </a:t>
            </a:r>
            <a:r>
              <a:rPr dirty="0" sz="4100" spc="-310" b="1">
                <a:latin typeface="Calibri"/>
                <a:cs typeface="Calibri"/>
              </a:rPr>
              <a:t>the </a:t>
            </a:r>
            <a:r>
              <a:rPr dirty="0" sz="4100" spc="-260" b="1">
                <a:latin typeface="Calibri"/>
                <a:cs typeface="Calibri"/>
              </a:rPr>
              <a:t>creative</a:t>
            </a:r>
            <a:r>
              <a:rPr dirty="0" sz="4100" spc="50" b="1">
                <a:latin typeface="Calibri"/>
                <a:cs typeface="Calibri"/>
              </a:rPr>
              <a:t> </a:t>
            </a:r>
            <a:r>
              <a:rPr dirty="0" sz="4100" spc="-270" b="1">
                <a:latin typeface="Calibri"/>
                <a:cs typeface="Calibri"/>
              </a:rPr>
              <a:t>options</a:t>
            </a:r>
            <a:r>
              <a:rPr dirty="0" sz="4100" spc="55" b="1">
                <a:latin typeface="Calibri"/>
                <a:cs typeface="Calibri"/>
              </a:rPr>
              <a:t> </a:t>
            </a:r>
            <a:r>
              <a:rPr dirty="0" sz="4100" spc="-285" b="1">
                <a:latin typeface="Calibri"/>
                <a:cs typeface="Calibri"/>
              </a:rPr>
              <a:t>available</a:t>
            </a:r>
            <a:r>
              <a:rPr dirty="0" sz="4100" spc="55" b="1">
                <a:latin typeface="Calibri"/>
                <a:cs typeface="Calibri"/>
              </a:rPr>
              <a:t> </a:t>
            </a:r>
            <a:r>
              <a:rPr dirty="0" sz="4100" spc="-85" b="1">
                <a:latin typeface="Calibri"/>
                <a:cs typeface="Calibri"/>
              </a:rPr>
              <a:t>to</a:t>
            </a:r>
            <a:r>
              <a:rPr dirty="0" sz="4100" spc="55" b="1">
                <a:latin typeface="Calibri"/>
                <a:cs typeface="Calibri"/>
              </a:rPr>
              <a:t> </a:t>
            </a:r>
            <a:r>
              <a:rPr dirty="0" sz="4100" spc="-215" b="1">
                <a:latin typeface="Calibri"/>
                <a:cs typeface="Calibri"/>
              </a:rPr>
              <a:t>artists</a:t>
            </a:r>
            <a:r>
              <a:rPr dirty="0" sz="4100" spc="55" b="1">
                <a:latin typeface="Calibri"/>
                <a:cs typeface="Calibri"/>
              </a:rPr>
              <a:t> </a:t>
            </a:r>
            <a:r>
              <a:rPr dirty="0" sz="4100" spc="-380" b="1">
                <a:latin typeface="Calibri"/>
                <a:cs typeface="Calibri"/>
              </a:rPr>
              <a:t>and</a:t>
            </a:r>
            <a:r>
              <a:rPr dirty="0" sz="4100" spc="1025" b="1">
                <a:latin typeface="Calibri"/>
                <a:cs typeface="Calibri"/>
              </a:rPr>
              <a:t> </a:t>
            </a:r>
            <a:r>
              <a:rPr dirty="0" sz="4100" spc="-310" b="1">
                <a:latin typeface="Calibri"/>
                <a:cs typeface="Calibri"/>
              </a:rPr>
              <a:t>designers,</a:t>
            </a:r>
            <a:r>
              <a:rPr dirty="0" sz="4100" spc="75" b="1">
                <a:latin typeface="Calibri"/>
                <a:cs typeface="Calibri"/>
              </a:rPr>
              <a:t> </a:t>
            </a:r>
            <a:r>
              <a:rPr dirty="0" sz="4100" spc="-285" b="1">
                <a:latin typeface="Calibri"/>
                <a:cs typeface="Calibri"/>
              </a:rPr>
              <a:t>hindering</a:t>
            </a:r>
            <a:r>
              <a:rPr dirty="0" sz="4100" spc="55" b="1">
                <a:latin typeface="Calibri"/>
                <a:cs typeface="Calibri"/>
              </a:rPr>
              <a:t> </a:t>
            </a:r>
            <a:r>
              <a:rPr dirty="0" sz="4100" spc="-215" b="1">
                <a:latin typeface="Calibri"/>
                <a:cs typeface="Calibri"/>
              </a:rPr>
              <a:t>their</a:t>
            </a:r>
            <a:r>
              <a:rPr dirty="0" sz="4100" spc="-15" b="1">
                <a:latin typeface="Calibri"/>
                <a:cs typeface="Calibri"/>
              </a:rPr>
              <a:t> </a:t>
            </a:r>
            <a:r>
              <a:rPr dirty="0" sz="4100" spc="-175" b="1">
                <a:latin typeface="Calibri"/>
                <a:cs typeface="Calibri"/>
              </a:rPr>
              <a:t>ability</a:t>
            </a:r>
            <a:r>
              <a:rPr dirty="0" sz="4100" spc="-10" b="1">
                <a:latin typeface="Calibri"/>
                <a:cs typeface="Calibri"/>
              </a:rPr>
              <a:t> </a:t>
            </a:r>
            <a:r>
              <a:rPr dirty="0" sz="4100" spc="-85" b="1">
                <a:latin typeface="Calibri"/>
                <a:cs typeface="Calibri"/>
              </a:rPr>
              <a:t>to</a:t>
            </a:r>
            <a:r>
              <a:rPr dirty="0" sz="4100" spc="25" b="1">
                <a:latin typeface="Calibri"/>
                <a:cs typeface="Calibri"/>
              </a:rPr>
              <a:t> </a:t>
            </a:r>
            <a:r>
              <a:rPr dirty="0" sz="4100" spc="-320" b="1">
                <a:latin typeface="Calibri"/>
                <a:cs typeface="Calibri"/>
              </a:rPr>
              <a:t>produce </a:t>
            </a:r>
            <a:r>
              <a:rPr dirty="0" sz="4100" spc="-315" b="1">
                <a:latin typeface="Calibri"/>
                <a:cs typeface="Calibri"/>
              </a:rPr>
              <a:t>unique</a:t>
            </a:r>
            <a:r>
              <a:rPr dirty="0" sz="4100" spc="140" b="1">
                <a:latin typeface="Calibri"/>
                <a:cs typeface="Calibri"/>
              </a:rPr>
              <a:t> </a:t>
            </a:r>
            <a:r>
              <a:rPr dirty="0" sz="4100" spc="-355" b="1">
                <a:latin typeface="Calibri"/>
                <a:cs typeface="Calibri"/>
              </a:rPr>
              <a:t>and</a:t>
            </a:r>
            <a:r>
              <a:rPr dirty="0" sz="4100" spc="140" b="1">
                <a:latin typeface="Calibri"/>
                <a:cs typeface="Calibri"/>
              </a:rPr>
              <a:t> </a:t>
            </a:r>
            <a:r>
              <a:rPr dirty="0" sz="4100" spc="-300" b="1">
                <a:latin typeface="Calibri"/>
                <a:cs typeface="Calibri"/>
              </a:rPr>
              <a:t>compelling</a:t>
            </a:r>
            <a:r>
              <a:rPr dirty="0" sz="4100" spc="140" b="1">
                <a:latin typeface="Calibri"/>
                <a:cs typeface="Calibri"/>
              </a:rPr>
              <a:t> </a:t>
            </a:r>
            <a:r>
              <a:rPr dirty="0" sz="4100" spc="-270" b="1">
                <a:latin typeface="Calibri"/>
                <a:cs typeface="Calibri"/>
              </a:rPr>
              <a:t>artwork.</a:t>
            </a:r>
            <a:endParaRPr sz="41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90810"/>
            <a:chOff x="0" y="0"/>
            <a:chExt cx="18288000" cy="1029081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48534" y="624680"/>
              <a:ext cx="13523184" cy="9665962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059344"/>
              <a:ext cx="4943222" cy="522765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92368" y="2740837"/>
              <a:ext cx="3397383" cy="3283991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806503" y="3400374"/>
              <a:ext cx="2295262" cy="184468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157384" y="3202246"/>
            <a:ext cx="7713980" cy="116649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7450" spc="-165">
                <a:latin typeface="Calibri"/>
                <a:cs typeface="Calibri"/>
              </a:rPr>
              <a:t>PROJECT</a:t>
            </a:r>
            <a:r>
              <a:rPr dirty="0" sz="7450" spc="-240">
                <a:latin typeface="Calibri"/>
                <a:cs typeface="Calibri"/>
              </a:rPr>
              <a:t> </a:t>
            </a:r>
            <a:r>
              <a:rPr dirty="0" sz="7450" spc="-95">
                <a:latin typeface="Calibri"/>
                <a:cs typeface="Calibri"/>
              </a:rPr>
              <a:t>OVERVIEW</a:t>
            </a:r>
            <a:endParaRPr sz="7450">
              <a:latin typeface="Calibri"/>
              <a:cs typeface="Calibri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4763718" y="4874782"/>
            <a:ext cx="8629015" cy="4759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25000"/>
              </a:lnSpc>
              <a:spcBef>
                <a:spcPts val="100"/>
              </a:spcBef>
            </a:pPr>
            <a:r>
              <a:rPr dirty="0" sz="3550" spc="-190" b="1">
                <a:latin typeface="Calibri"/>
                <a:cs typeface="Calibri"/>
              </a:rPr>
              <a:t>The</a:t>
            </a:r>
            <a:r>
              <a:rPr dirty="0" sz="3550" spc="-20" b="1">
                <a:latin typeface="Calibri"/>
                <a:cs typeface="Calibri"/>
              </a:rPr>
              <a:t> </a:t>
            </a:r>
            <a:r>
              <a:rPr dirty="0" sz="3550" spc="-210" b="1">
                <a:latin typeface="Calibri"/>
                <a:cs typeface="Calibri"/>
              </a:rPr>
              <a:t>project</a:t>
            </a:r>
            <a:r>
              <a:rPr dirty="0" sz="3550" spc="10" b="1">
                <a:latin typeface="Calibri"/>
                <a:cs typeface="Calibri"/>
              </a:rPr>
              <a:t> </a:t>
            </a:r>
            <a:r>
              <a:rPr dirty="0" sz="3550" spc="-335" b="1">
                <a:latin typeface="Calibri"/>
                <a:cs typeface="Calibri"/>
              </a:rPr>
              <a:t>aims</a:t>
            </a:r>
            <a:r>
              <a:rPr dirty="0" sz="3550" spc="110" b="1">
                <a:latin typeface="Calibri"/>
                <a:cs typeface="Calibri"/>
              </a:rPr>
              <a:t> </a:t>
            </a:r>
            <a:r>
              <a:rPr dirty="0" sz="3550" spc="-80" b="1">
                <a:latin typeface="Calibri"/>
                <a:cs typeface="Calibri"/>
              </a:rPr>
              <a:t>to</a:t>
            </a:r>
            <a:r>
              <a:rPr dirty="0" sz="3550" spc="-120" b="1">
                <a:latin typeface="Calibri"/>
                <a:cs typeface="Calibri"/>
              </a:rPr>
              <a:t> </a:t>
            </a:r>
            <a:r>
              <a:rPr dirty="0" sz="3550" spc="-270" b="1">
                <a:latin typeface="Calibri"/>
                <a:cs typeface="Calibri"/>
              </a:rPr>
              <a:t>leverage</a:t>
            </a:r>
            <a:r>
              <a:rPr dirty="0" sz="3550" spc="70" b="1">
                <a:latin typeface="Calibri"/>
                <a:cs typeface="Calibri"/>
              </a:rPr>
              <a:t> </a:t>
            </a:r>
            <a:r>
              <a:rPr dirty="0" sz="3550" spc="-215" b="1">
                <a:latin typeface="Calibri"/>
                <a:cs typeface="Calibri"/>
              </a:rPr>
              <a:t>the</a:t>
            </a:r>
            <a:r>
              <a:rPr dirty="0" sz="3550" spc="15" b="1">
                <a:latin typeface="Calibri"/>
                <a:cs typeface="Calibri"/>
              </a:rPr>
              <a:t> </a:t>
            </a:r>
            <a:r>
              <a:rPr dirty="0" sz="3550" spc="-275" b="1">
                <a:latin typeface="Calibri"/>
                <a:cs typeface="Calibri"/>
              </a:rPr>
              <a:t>power</a:t>
            </a:r>
            <a:r>
              <a:rPr dirty="0" sz="3550" spc="75" b="1">
                <a:latin typeface="Calibri"/>
                <a:cs typeface="Calibri"/>
              </a:rPr>
              <a:t> </a:t>
            </a:r>
            <a:r>
              <a:rPr dirty="0" sz="3550" spc="-170" b="1">
                <a:latin typeface="Calibri"/>
                <a:cs typeface="Calibri"/>
              </a:rPr>
              <a:t>of</a:t>
            </a:r>
            <a:r>
              <a:rPr dirty="0" sz="3550" spc="-10" b="1">
                <a:latin typeface="Calibri"/>
                <a:cs typeface="Calibri"/>
              </a:rPr>
              <a:t> </a:t>
            </a:r>
            <a:r>
              <a:rPr dirty="0" sz="3550" spc="-80" b="1">
                <a:latin typeface="Calibri"/>
                <a:cs typeface="Calibri"/>
              </a:rPr>
              <a:t>GANs,</a:t>
            </a:r>
            <a:r>
              <a:rPr dirty="0" sz="3550" spc="20" b="1">
                <a:latin typeface="Calibri"/>
                <a:cs typeface="Calibri"/>
              </a:rPr>
              <a:t> </a:t>
            </a:r>
            <a:r>
              <a:rPr dirty="0" sz="3550" spc="-400" b="1">
                <a:latin typeface="Calibri"/>
                <a:cs typeface="Calibri"/>
              </a:rPr>
              <a:t>a </a:t>
            </a:r>
            <a:r>
              <a:rPr dirty="0" sz="3550" spc="-240" b="1">
                <a:latin typeface="Calibri"/>
                <a:cs typeface="Calibri"/>
              </a:rPr>
              <a:t>class</a:t>
            </a:r>
            <a:r>
              <a:rPr dirty="0" sz="3550" spc="30" b="1">
                <a:latin typeface="Calibri"/>
                <a:cs typeface="Calibri"/>
              </a:rPr>
              <a:t> </a:t>
            </a:r>
            <a:r>
              <a:rPr dirty="0" sz="3550" spc="-170" b="1">
                <a:latin typeface="Calibri"/>
                <a:cs typeface="Calibri"/>
              </a:rPr>
              <a:t>of</a:t>
            </a:r>
            <a:r>
              <a:rPr dirty="0" sz="3550" spc="-30" b="1">
                <a:latin typeface="Calibri"/>
                <a:cs typeface="Calibri"/>
              </a:rPr>
              <a:t> </a:t>
            </a:r>
            <a:r>
              <a:rPr dirty="0" sz="3550" spc="-310" b="1">
                <a:latin typeface="Calibri"/>
                <a:cs typeface="Calibri"/>
              </a:rPr>
              <a:t>deep</a:t>
            </a:r>
            <a:r>
              <a:rPr dirty="0" sz="3550" spc="110" b="1">
                <a:latin typeface="Calibri"/>
                <a:cs typeface="Calibri"/>
              </a:rPr>
              <a:t> </a:t>
            </a:r>
            <a:r>
              <a:rPr dirty="0" sz="3550" spc="-240" b="1">
                <a:latin typeface="Calibri"/>
                <a:cs typeface="Calibri"/>
              </a:rPr>
              <a:t>learning</a:t>
            </a:r>
            <a:r>
              <a:rPr dirty="0" sz="3550" spc="40" b="1">
                <a:latin typeface="Calibri"/>
                <a:cs typeface="Calibri"/>
              </a:rPr>
              <a:t> </a:t>
            </a:r>
            <a:r>
              <a:rPr dirty="0" sz="3550" spc="-320" b="1">
                <a:latin typeface="Calibri"/>
                <a:cs typeface="Calibri"/>
              </a:rPr>
              <a:t>models</a:t>
            </a:r>
            <a:r>
              <a:rPr dirty="0" sz="3550" spc="110" b="1">
                <a:latin typeface="Calibri"/>
                <a:cs typeface="Calibri"/>
              </a:rPr>
              <a:t> </a:t>
            </a:r>
            <a:r>
              <a:rPr dirty="0" sz="3550" spc="-240" b="1">
                <a:latin typeface="Calibri"/>
                <a:cs typeface="Calibri"/>
              </a:rPr>
              <a:t>known</a:t>
            </a:r>
            <a:r>
              <a:rPr dirty="0" sz="3550" spc="55" b="1">
                <a:latin typeface="Calibri"/>
                <a:cs typeface="Calibri"/>
              </a:rPr>
              <a:t> </a:t>
            </a:r>
            <a:r>
              <a:rPr dirty="0" sz="3550" spc="-190" b="1">
                <a:latin typeface="Calibri"/>
                <a:cs typeface="Calibri"/>
              </a:rPr>
              <a:t>for</a:t>
            </a:r>
            <a:r>
              <a:rPr dirty="0" sz="3550" spc="55" b="1">
                <a:latin typeface="Calibri"/>
                <a:cs typeface="Calibri"/>
              </a:rPr>
              <a:t> </a:t>
            </a:r>
            <a:r>
              <a:rPr dirty="0" sz="3550" spc="-190" b="1">
                <a:latin typeface="Calibri"/>
                <a:cs typeface="Calibri"/>
              </a:rPr>
              <a:t>their</a:t>
            </a:r>
            <a:r>
              <a:rPr dirty="0" sz="3550" spc="55" b="1">
                <a:latin typeface="Calibri"/>
                <a:cs typeface="Calibri"/>
              </a:rPr>
              <a:t> </a:t>
            </a:r>
            <a:r>
              <a:rPr dirty="0" sz="3550" spc="-85" b="1">
                <a:latin typeface="Calibri"/>
                <a:cs typeface="Calibri"/>
              </a:rPr>
              <a:t>ability </a:t>
            </a:r>
            <a:r>
              <a:rPr dirty="0" sz="3550" spc="-80" b="1">
                <a:latin typeface="Calibri"/>
                <a:cs typeface="Calibri"/>
              </a:rPr>
              <a:t>to</a:t>
            </a:r>
            <a:r>
              <a:rPr dirty="0" sz="3550" spc="-50" b="1">
                <a:latin typeface="Calibri"/>
                <a:cs typeface="Calibri"/>
              </a:rPr>
              <a:t> </a:t>
            </a:r>
            <a:r>
              <a:rPr dirty="0" sz="3550" spc="-285" b="1">
                <a:latin typeface="Calibri"/>
                <a:cs typeface="Calibri"/>
              </a:rPr>
              <a:t>generate</a:t>
            </a:r>
            <a:r>
              <a:rPr dirty="0" sz="3550" spc="85" b="1">
                <a:latin typeface="Calibri"/>
                <a:cs typeface="Calibri"/>
              </a:rPr>
              <a:t> </a:t>
            </a:r>
            <a:r>
              <a:rPr dirty="0" sz="3550" spc="-195" b="1">
                <a:latin typeface="Calibri"/>
                <a:cs typeface="Calibri"/>
              </a:rPr>
              <a:t>realistic</a:t>
            </a:r>
            <a:r>
              <a:rPr dirty="0" sz="3550" spc="40" b="1">
                <a:latin typeface="Calibri"/>
                <a:cs typeface="Calibri"/>
              </a:rPr>
              <a:t> </a:t>
            </a:r>
            <a:r>
              <a:rPr dirty="0" sz="3550" spc="-254" b="1">
                <a:latin typeface="Calibri"/>
                <a:cs typeface="Calibri"/>
              </a:rPr>
              <a:t>data,</a:t>
            </a:r>
            <a:r>
              <a:rPr dirty="0" sz="3550" spc="55" b="1">
                <a:latin typeface="Calibri"/>
                <a:cs typeface="Calibri"/>
              </a:rPr>
              <a:t> </a:t>
            </a:r>
            <a:r>
              <a:rPr dirty="0" sz="3550" spc="-80" b="1">
                <a:latin typeface="Calibri"/>
                <a:cs typeface="Calibri"/>
              </a:rPr>
              <a:t>to</a:t>
            </a:r>
            <a:r>
              <a:rPr dirty="0" sz="3550" spc="35" b="1">
                <a:latin typeface="Calibri"/>
                <a:cs typeface="Calibri"/>
              </a:rPr>
              <a:t> </a:t>
            </a:r>
            <a:r>
              <a:rPr dirty="0" sz="3550" spc="-260" b="1">
                <a:latin typeface="Calibri"/>
                <a:cs typeface="Calibri"/>
              </a:rPr>
              <a:t>create</a:t>
            </a:r>
            <a:r>
              <a:rPr dirty="0" sz="3550" spc="60" b="1">
                <a:latin typeface="Calibri"/>
                <a:cs typeface="Calibri"/>
              </a:rPr>
              <a:t> </a:t>
            </a:r>
            <a:r>
              <a:rPr dirty="0" sz="3550" spc="-165" b="1">
                <a:latin typeface="Calibri"/>
                <a:cs typeface="Calibri"/>
              </a:rPr>
              <a:t>high-</a:t>
            </a:r>
            <a:r>
              <a:rPr dirty="0" sz="3550" spc="-10" b="1">
                <a:latin typeface="Calibri"/>
                <a:cs typeface="Calibri"/>
              </a:rPr>
              <a:t>quality </a:t>
            </a:r>
            <a:r>
              <a:rPr dirty="0" sz="3550" spc="-275" b="1">
                <a:latin typeface="Calibri"/>
                <a:cs typeface="Calibri"/>
              </a:rPr>
              <a:t>landscape</a:t>
            </a:r>
            <a:r>
              <a:rPr dirty="0" sz="3550" spc="65" b="1">
                <a:latin typeface="Calibri"/>
                <a:cs typeface="Calibri"/>
              </a:rPr>
              <a:t> </a:t>
            </a:r>
            <a:r>
              <a:rPr dirty="0" sz="3550" spc="-235" b="1">
                <a:latin typeface="Calibri"/>
                <a:cs typeface="Calibri"/>
              </a:rPr>
              <a:t>paintings.</a:t>
            </a:r>
            <a:r>
              <a:rPr dirty="0" sz="3550" spc="35" b="1">
                <a:latin typeface="Calibri"/>
                <a:cs typeface="Calibri"/>
              </a:rPr>
              <a:t> </a:t>
            </a:r>
            <a:r>
              <a:rPr dirty="0" sz="3550" b="1">
                <a:latin typeface="Calibri"/>
                <a:cs typeface="Calibri"/>
              </a:rPr>
              <a:t>By</a:t>
            </a:r>
            <a:r>
              <a:rPr dirty="0" sz="3550" spc="-100" b="1">
                <a:latin typeface="Calibri"/>
                <a:cs typeface="Calibri"/>
              </a:rPr>
              <a:t> </a:t>
            </a:r>
            <a:r>
              <a:rPr dirty="0" sz="3550" spc="-200" b="1">
                <a:latin typeface="Calibri"/>
                <a:cs typeface="Calibri"/>
              </a:rPr>
              <a:t>training</a:t>
            </a:r>
            <a:r>
              <a:rPr dirty="0" sz="3550" spc="35" b="1">
                <a:latin typeface="Calibri"/>
                <a:cs typeface="Calibri"/>
              </a:rPr>
              <a:t> </a:t>
            </a:r>
            <a:r>
              <a:rPr dirty="0" sz="3550" spc="-350" b="1">
                <a:latin typeface="Calibri"/>
                <a:cs typeface="Calibri"/>
              </a:rPr>
              <a:t>a</a:t>
            </a:r>
            <a:r>
              <a:rPr dirty="0" sz="3550" spc="110" b="1">
                <a:latin typeface="Calibri"/>
                <a:cs typeface="Calibri"/>
              </a:rPr>
              <a:t> </a:t>
            </a:r>
            <a:r>
              <a:rPr dirty="0" sz="3550" b="1">
                <a:latin typeface="Calibri"/>
                <a:cs typeface="Calibri"/>
              </a:rPr>
              <a:t>GAN</a:t>
            </a:r>
            <a:r>
              <a:rPr dirty="0" sz="3550" spc="25" b="1">
                <a:latin typeface="Calibri"/>
                <a:cs typeface="Calibri"/>
              </a:rPr>
              <a:t> </a:t>
            </a:r>
            <a:r>
              <a:rPr dirty="0" sz="3550" spc="-120" b="1">
                <a:latin typeface="Calibri"/>
                <a:cs typeface="Calibri"/>
              </a:rPr>
              <a:t>architecture </a:t>
            </a:r>
            <a:r>
              <a:rPr dirty="0" sz="3550" spc="-300" b="1">
                <a:latin typeface="Calibri"/>
                <a:cs typeface="Calibri"/>
              </a:rPr>
              <a:t>on</a:t>
            </a:r>
            <a:r>
              <a:rPr dirty="0" sz="3550" spc="100" b="1">
                <a:latin typeface="Calibri"/>
                <a:cs typeface="Calibri"/>
              </a:rPr>
              <a:t> </a:t>
            </a:r>
            <a:r>
              <a:rPr dirty="0" sz="3550" spc="-350" b="1">
                <a:latin typeface="Calibri"/>
                <a:cs typeface="Calibri"/>
              </a:rPr>
              <a:t>a</a:t>
            </a:r>
            <a:r>
              <a:rPr dirty="0" sz="3550" spc="110" b="1">
                <a:latin typeface="Calibri"/>
                <a:cs typeface="Calibri"/>
              </a:rPr>
              <a:t> </a:t>
            </a:r>
            <a:r>
              <a:rPr dirty="0" sz="3550" spc="-190" b="1">
                <a:latin typeface="Calibri"/>
                <a:cs typeface="Calibri"/>
              </a:rPr>
              <a:t>vast</a:t>
            </a:r>
            <a:r>
              <a:rPr dirty="0" sz="3550" spc="-10" b="1">
                <a:latin typeface="Calibri"/>
                <a:cs typeface="Calibri"/>
              </a:rPr>
              <a:t> </a:t>
            </a:r>
            <a:r>
              <a:rPr dirty="0" sz="3550" spc="-254" b="1">
                <a:latin typeface="Calibri"/>
                <a:cs typeface="Calibri"/>
              </a:rPr>
              <a:t>dataset</a:t>
            </a:r>
            <a:r>
              <a:rPr dirty="0" sz="3550" spc="55" b="1">
                <a:latin typeface="Calibri"/>
                <a:cs typeface="Calibri"/>
              </a:rPr>
              <a:t> </a:t>
            </a:r>
            <a:r>
              <a:rPr dirty="0" sz="3550" spc="-170" b="1">
                <a:latin typeface="Calibri"/>
                <a:cs typeface="Calibri"/>
              </a:rPr>
              <a:t>of</a:t>
            </a:r>
            <a:r>
              <a:rPr dirty="0" sz="3550" b="1">
                <a:latin typeface="Calibri"/>
                <a:cs typeface="Calibri"/>
              </a:rPr>
              <a:t> </a:t>
            </a:r>
            <a:r>
              <a:rPr dirty="0" sz="3550" spc="-275" b="1">
                <a:latin typeface="Calibri"/>
                <a:cs typeface="Calibri"/>
              </a:rPr>
              <a:t>landscape</a:t>
            </a:r>
            <a:r>
              <a:rPr dirty="0" sz="3550" spc="75" b="1">
                <a:latin typeface="Calibri"/>
                <a:cs typeface="Calibri"/>
              </a:rPr>
              <a:t> </a:t>
            </a:r>
            <a:r>
              <a:rPr dirty="0" sz="3550" spc="-315" b="1">
                <a:latin typeface="Calibri"/>
                <a:cs typeface="Calibri"/>
              </a:rPr>
              <a:t>images,</a:t>
            </a:r>
            <a:r>
              <a:rPr dirty="0" sz="3550" spc="110" b="1">
                <a:latin typeface="Calibri"/>
                <a:cs typeface="Calibri"/>
              </a:rPr>
              <a:t> </a:t>
            </a:r>
            <a:r>
              <a:rPr dirty="0" sz="3550" spc="-215" b="1">
                <a:latin typeface="Calibri"/>
                <a:cs typeface="Calibri"/>
              </a:rPr>
              <a:t>the</a:t>
            </a:r>
            <a:r>
              <a:rPr dirty="0" sz="3550" spc="65" b="1">
                <a:latin typeface="Calibri"/>
                <a:cs typeface="Calibri"/>
              </a:rPr>
              <a:t> </a:t>
            </a:r>
            <a:r>
              <a:rPr dirty="0" sz="3550" spc="-260" b="1">
                <a:latin typeface="Calibri"/>
                <a:cs typeface="Calibri"/>
              </a:rPr>
              <a:t>goal</a:t>
            </a:r>
            <a:r>
              <a:rPr dirty="0" sz="3550" spc="65" b="1">
                <a:latin typeface="Calibri"/>
                <a:cs typeface="Calibri"/>
              </a:rPr>
              <a:t> </a:t>
            </a:r>
            <a:r>
              <a:rPr dirty="0" sz="3550" spc="-95" b="1">
                <a:latin typeface="Calibri"/>
                <a:cs typeface="Calibri"/>
              </a:rPr>
              <a:t>is</a:t>
            </a:r>
            <a:r>
              <a:rPr dirty="0" sz="3550" spc="60" b="1">
                <a:latin typeface="Calibri"/>
                <a:cs typeface="Calibri"/>
              </a:rPr>
              <a:t> </a:t>
            </a:r>
            <a:r>
              <a:rPr dirty="0" sz="3550" spc="-25" b="1">
                <a:latin typeface="Calibri"/>
                <a:cs typeface="Calibri"/>
              </a:rPr>
              <a:t>to </a:t>
            </a:r>
            <a:r>
              <a:rPr dirty="0" sz="3550" spc="-260" b="1">
                <a:latin typeface="Calibri"/>
                <a:cs typeface="Calibri"/>
              </a:rPr>
              <a:t>develop</a:t>
            </a:r>
            <a:r>
              <a:rPr dirty="0" sz="3550" spc="60" b="1">
                <a:latin typeface="Calibri"/>
                <a:cs typeface="Calibri"/>
              </a:rPr>
              <a:t> </a:t>
            </a:r>
            <a:r>
              <a:rPr dirty="0" sz="3550" spc="-350" b="1">
                <a:latin typeface="Calibri"/>
                <a:cs typeface="Calibri"/>
              </a:rPr>
              <a:t>a</a:t>
            </a:r>
            <a:r>
              <a:rPr dirty="0" sz="3550" spc="110" b="1">
                <a:latin typeface="Calibri"/>
                <a:cs typeface="Calibri"/>
              </a:rPr>
              <a:t> </a:t>
            </a:r>
            <a:r>
              <a:rPr dirty="0" sz="3550" spc="-325" b="1">
                <a:latin typeface="Calibri"/>
                <a:cs typeface="Calibri"/>
              </a:rPr>
              <a:t>model</a:t>
            </a:r>
            <a:r>
              <a:rPr dirty="0" sz="3550" spc="110" b="1">
                <a:latin typeface="Calibri"/>
                <a:cs typeface="Calibri"/>
              </a:rPr>
              <a:t> </a:t>
            </a:r>
            <a:r>
              <a:rPr dirty="0" sz="3550" spc="-170" b="1">
                <a:latin typeface="Calibri"/>
                <a:cs typeface="Calibri"/>
              </a:rPr>
              <a:t>that</a:t>
            </a:r>
            <a:r>
              <a:rPr dirty="0" sz="3550" spc="55" b="1">
                <a:latin typeface="Calibri"/>
                <a:cs typeface="Calibri"/>
              </a:rPr>
              <a:t> </a:t>
            </a:r>
            <a:r>
              <a:rPr dirty="0" sz="3550" spc="-280" b="1">
                <a:latin typeface="Calibri"/>
                <a:cs typeface="Calibri"/>
              </a:rPr>
              <a:t>can</a:t>
            </a:r>
            <a:r>
              <a:rPr dirty="0" sz="3550" spc="85" b="1">
                <a:latin typeface="Calibri"/>
                <a:cs typeface="Calibri"/>
              </a:rPr>
              <a:t> </a:t>
            </a:r>
            <a:r>
              <a:rPr dirty="0" sz="3550" spc="-265" b="1">
                <a:latin typeface="Calibri"/>
                <a:cs typeface="Calibri"/>
              </a:rPr>
              <a:t>produce</a:t>
            </a:r>
            <a:r>
              <a:rPr dirty="0" sz="3550" spc="80" b="1">
                <a:latin typeface="Calibri"/>
                <a:cs typeface="Calibri"/>
              </a:rPr>
              <a:t> </a:t>
            </a:r>
            <a:r>
              <a:rPr dirty="0" sz="3550" spc="-185" b="1">
                <a:latin typeface="Calibri"/>
                <a:cs typeface="Calibri"/>
              </a:rPr>
              <a:t>visually</a:t>
            </a:r>
            <a:r>
              <a:rPr dirty="0" sz="3550" spc="85" b="1">
                <a:latin typeface="Calibri"/>
                <a:cs typeface="Calibri"/>
              </a:rPr>
              <a:t> </a:t>
            </a:r>
            <a:r>
              <a:rPr dirty="0" sz="3550" spc="-60" b="1">
                <a:latin typeface="Calibri"/>
                <a:cs typeface="Calibri"/>
              </a:rPr>
              <a:t>stunning </a:t>
            </a:r>
            <a:r>
              <a:rPr dirty="0" sz="3550" spc="-300" b="1">
                <a:latin typeface="Calibri"/>
                <a:cs typeface="Calibri"/>
              </a:rPr>
              <a:t>and</a:t>
            </a:r>
            <a:r>
              <a:rPr dirty="0" sz="3550" spc="90" b="1">
                <a:latin typeface="Calibri"/>
                <a:cs typeface="Calibri"/>
              </a:rPr>
              <a:t> </a:t>
            </a:r>
            <a:r>
              <a:rPr dirty="0" sz="3550" spc="-235" b="1">
                <a:latin typeface="Calibri"/>
                <a:cs typeface="Calibri"/>
              </a:rPr>
              <a:t>diverse</a:t>
            </a:r>
            <a:r>
              <a:rPr dirty="0" sz="3550" spc="35" b="1">
                <a:latin typeface="Calibri"/>
                <a:cs typeface="Calibri"/>
              </a:rPr>
              <a:t> </a:t>
            </a:r>
            <a:r>
              <a:rPr dirty="0" sz="3550" spc="-220" b="1">
                <a:latin typeface="Calibri"/>
                <a:cs typeface="Calibri"/>
              </a:rPr>
              <a:t>paintings</a:t>
            </a:r>
            <a:r>
              <a:rPr dirty="0" sz="3550" spc="20" b="1">
                <a:latin typeface="Calibri"/>
                <a:cs typeface="Calibri"/>
              </a:rPr>
              <a:t> </a:t>
            </a:r>
            <a:r>
              <a:rPr dirty="0" sz="3550" spc="-170" b="1">
                <a:latin typeface="Calibri"/>
                <a:cs typeface="Calibri"/>
              </a:rPr>
              <a:t>that</a:t>
            </a:r>
            <a:r>
              <a:rPr dirty="0" sz="3550" spc="35" b="1">
                <a:latin typeface="Calibri"/>
                <a:cs typeface="Calibri"/>
              </a:rPr>
              <a:t> </a:t>
            </a:r>
            <a:r>
              <a:rPr dirty="0" sz="3550" spc="-320" b="1">
                <a:latin typeface="Calibri"/>
                <a:cs typeface="Calibri"/>
              </a:rPr>
              <a:t>mimic</a:t>
            </a:r>
            <a:r>
              <a:rPr dirty="0" sz="3550" spc="110" b="1">
                <a:latin typeface="Calibri"/>
                <a:cs typeface="Calibri"/>
              </a:rPr>
              <a:t> </a:t>
            </a:r>
            <a:r>
              <a:rPr dirty="0" sz="3550" spc="-229" b="1">
                <a:latin typeface="Calibri"/>
                <a:cs typeface="Calibri"/>
              </a:rPr>
              <a:t>natural</a:t>
            </a:r>
            <a:r>
              <a:rPr dirty="0" sz="3550" spc="60" b="1">
                <a:latin typeface="Calibri"/>
                <a:cs typeface="Calibri"/>
              </a:rPr>
              <a:t> </a:t>
            </a:r>
            <a:r>
              <a:rPr dirty="0" sz="3550" spc="-315" b="1">
                <a:latin typeface="Calibri"/>
                <a:cs typeface="Calibri"/>
              </a:rPr>
              <a:t>scenes.</a:t>
            </a:r>
            <a:endParaRPr sz="35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88270"/>
            <a:chOff x="0" y="0"/>
            <a:chExt cx="18288000" cy="1028827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337045" y="286930"/>
              <a:ext cx="13287480" cy="10001094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059344"/>
              <a:ext cx="4943222" cy="522765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92368" y="2740837"/>
              <a:ext cx="3397383" cy="3283991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806503" y="3400374"/>
              <a:ext cx="2295262" cy="184468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4391121" y="2798027"/>
            <a:ext cx="8867140" cy="997585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z="6350" spc="225">
                <a:latin typeface="Calibri"/>
                <a:cs typeface="Calibri"/>
              </a:rPr>
              <a:t>WHO</a:t>
            </a:r>
            <a:r>
              <a:rPr dirty="0" sz="6350" spc="-105">
                <a:latin typeface="Calibri"/>
                <a:cs typeface="Calibri"/>
              </a:rPr>
              <a:t> </a:t>
            </a:r>
            <a:r>
              <a:rPr dirty="0" sz="6350" spc="-95">
                <a:latin typeface="Calibri"/>
                <a:cs typeface="Calibri"/>
              </a:rPr>
              <a:t>ARE</a:t>
            </a:r>
            <a:r>
              <a:rPr dirty="0" sz="6350" spc="-105">
                <a:latin typeface="Calibri"/>
                <a:cs typeface="Calibri"/>
              </a:rPr>
              <a:t> </a:t>
            </a:r>
            <a:r>
              <a:rPr dirty="0" sz="6350">
                <a:latin typeface="Calibri"/>
                <a:cs typeface="Calibri"/>
              </a:rPr>
              <a:t>THE</a:t>
            </a:r>
            <a:r>
              <a:rPr dirty="0" sz="6350" spc="-100">
                <a:latin typeface="Calibri"/>
                <a:cs typeface="Calibri"/>
              </a:rPr>
              <a:t> </a:t>
            </a:r>
            <a:r>
              <a:rPr dirty="0" sz="6350">
                <a:latin typeface="Calibri"/>
                <a:cs typeface="Calibri"/>
              </a:rPr>
              <a:t>END</a:t>
            </a:r>
            <a:r>
              <a:rPr dirty="0" sz="6350" spc="-105">
                <a:latin typeface="Calibri"/>
                <a:cs typeface="Calibri"/>
              </a:rPr>
              <a:t> </a:t>
            </a:r>
            <a:r>
              <a:rPr dirty="0" sz="6350" spc="-409">
                <a:latin typeface="Calibri"/>
                <a:cs typeface="Calibri"/>
              </a:rPr>
              <a:t>USERS?</a:t>
            </a:r>
            <a:endParaRPr sz="6350">
              <a:latin typeface="Calibri"/>
              <a:cs typeface="Calibri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4670968" y="5727374"/>
            <a:ext cx="152400" cy="2924175"/>
            <a:chOff x="4670968" y="5727374"/>
            <a:chExt cx="152400" cy="2924175"/>
          </a:xfrm>
        </p:grpSpPr>
        <p:pic>
          <p:nvPicPr>
            <p:cNvPr id="9" name="object 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670968" y="5727374"/>
              <a:ext cx="123825" cy="123825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680493" y="7137074"/>
              <a:ext cx="123825" cy="123825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699543" y="8527724"/>
              <a:ext cx="123825" cy="123825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5030487" y="4229346"/>
            <a:ext cx="8374380" cy="532193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94945">
              <a:lnSpc>
                <a:spcPct val="100000"/>
              </a:lnSpc>
              <a:spcBef>
                <a:spcPts val="95"/>
              </a:spcBef>
            </a:pPr>
            <a:r>
              <a:rPr dirty="0" sz="4200" spc="-260" b="1">
                <a:latin typeface="Calibri"/>
                <a:cs typeface="Calibri"/>
              </a:rPr>
              <a:t>The</a:t>
            </a:r>
            <a:r>
              <a:rPr dirty="0" sz="4200" spc="110" b="1">
                <a:latin typeface="Calibri"/>
                <a:cs typeface="Calibri"/>
              </a:rPr>
              <a:t> </a:t>
            </a:r>
            <a:r>
              <a:rPr dirty="0" sz="4200" spc="-350" b="1">
                <a:latin typeface="Calibri"/>
                <a:cs typeface="Calibri"/>
              </a:rPr>
              <a:t>end</a:t>
            </a:r>
            <a:r>
              <a:rPr dirty="0" sz="4200" spc="110" b="1">
                <a:latin typeface="Calibri"/>
                <a:cs typeface="Calibri"/>
              </a:rPr>
              <a:t> </a:t>
            </a:r>
            <a:r>
              <a:rPr dirty="0" sz="4200" spc="-330" b="1">
                <a:latin typeface="Calibri"/>
                <a:cs typeface="Calibri"/>
              </a:rPr>
              <a:t>users</a:t>
            </a:r>
            <a:r>
              <a:rPr dirty="0" sz="4200" spc="114" b="1">
                <a:latin typeface="Calibri"/>
                <a:cs typeface="Calibri"/>
              </a:rPr>
              <a:t> </a:t>
            </a:r>
            <a:r>
              <a:rPr dirty="0" sz="4200" spc="-275" b="1">
                <a:latin typeface="Calibri"/>
                <a:cs typeface="Calibri"/>
              </a:rPr>
              <a:t>of</a:t>
            </a:r>
            <a:r>
              <a:rPr dirty="0" sz="4200" spc="110" b="1">
                <a:latin typeface="Calibri"/>
                <a:cs typeface="Calibri"/>
              </a:rPr>
              <a:t> </a:t>
            </a:r>
            <a:r>
              <a:rPr dirty="0" sz="4200" spc="-185" b="1">
                <a:latin typeface="Calibri"/>
                <a:cs typeface="Calibri"/>
              </a:rPr>
              <a:t>this</a:t>
            </a:r>
            <a:r>
              <a:rPr dirty="0" sz="4200" spc="114" b="1">
                <a:latin typeface="Calibri"/>
                <a:cs typeface="Calibri"/>
              </a:rPr>
              <a:t> </a:t>
            </a:r>
            <a:r>
              <a:rPr dirty="0" sz="4200" spc="-254" b="1">
                <a:latin typeface="Calibri"/>
                <a:cs typeface="Calibri"/>
              </a:rPr>
              <a:t>project</a:t>
            </a:r>
            <a:r>
              <a:rPr dirty="0" sz="4200" spc="110" b="1">
                <a:latin typeface="Calibri"/>
                <a:cs typeface="Calibri"/>
              </a:rPr>
              <a:t> </a:t>
            </a:r>
            <a:r>
              <a:rPr dirty="0" sz="4200" spc="-300" b="1">
                <a:latin typeface="Calibri"/>
                <a:cs typeface="Calibri"/>
              </a:rPr>
              <a:t>include:</a:t>
            </a:r>
            <a:endParaRPr sz="4200">
              <a:latin typeface="Calibri"/>
              <a:cs typeface="Calibri"/>
            </a:endParaRPr>
          </a:p>
          <a:p>
            <a:pPr marL="1768475" marR="196215" indent="-1586230">
              <a:lnSpc>
                <a:spcPct val="126699"/>
              </a:lnSpc>
              <a:spcBef>
                <a:spcPts val="3340"/>
              </a:spcBef>
            </a:pPr>
            <a:r>
              <a:rPr dirty="0" sz="3650" spc="-114" b="1">
                <a:latin typeface="Calibri"/>
                <a:cs typeface="Calibri"/>
              </a:rPr>
              <a:t>Artists</a:t>
            </a:r>
            <a:r>
              <a:rPr dirty="0" sz="3650" spc="-60" b="1">
                <a:latin typeface="Calibri"/>
                <a:cs typeface="Calibri"/>
              </a:rPr>
              <a:t> </a:t>
            </a:r>
            <a:r>
              <a:rPr dirty="0" sz="3650" spc="-295" b="1">
                <a:latin typeface="Calibri"/>
                <a:cs typeface="Calibri"/>
              </a:rPr>
              <a:t>and</a:t>
            </a:r>
            <a:r>
              <a:rPr dirty="0" sz="3650" spc="90" b="1">
                <a:latin typeface="Calibri"/>
                <a:cs typeface="Calibri"/>
              </a:rPr>
              <a:t> </a:t>
            </a:r>
            <a:r>
              <a:rPr dirty="0" sz="3650" spc="-225" b="1">
                <a:latin typeface="Calibri"/>
                <a:cs typeface="Calibri"/>
              </a:rPr>
              <a:t>painters</a:t>
            </a:r>
            <a:r>
              <a:rPr dirty="0" sz="3650" spc="20" b="1">
                <a:latin typeface="Calibri"/>
                <a:cs typeface="Calibri"/>
              </a:rPr>
              <a:t> </a:t>
            </a:r>
            <a:r>
              <a:rPr dirty="0" sz="3650" spc="-190" b="1">
                <a:latin typeface="Calibri"/>
                <a:cs typeface="Calibri"/>
              </a:rPr>
              <a:t>looking</a:t>
            </a:r>
            <a:r>
              <a:rPr dirty="0" sz="3650" spc="20" b="1">
                <a:latin typeface="Calibri"/>
                <a:cs typeface="Calibri"/>
              </a:rPr>
              <a:t> </a:t>
            </a:r>
            <a:r>
              <a:rPr dirty="0" sz="3650" spc="-170" b="1">
                <a:latin typeface="Calibri"/>
                <a:cs typeface="Calibri"/>
              </a:rPr>
              <a:t>for</a:t>
            </a:r>
            <a:r>
              <a:rPr dirty="0" sz="3650" spc="20" b="1">
                <a:latin typeface="Calibri"/>
                <a:cs typeface="Calibri"/>
              </a:rPr>
              <a:t> </a:t>
            </a:r>
            <a:r>
              <a:rPr dirty="0" sz="3650" spc="-204" b="1">
                <a:latin typeface="Calibri"/>
                <a:cs typeface="Calibri"/>
              </a:rPr>
              <a:t>inspiration</a:t>
            </a:r>
            <a:r>
              <a:rPr dirty="0" sz="3650" spc="20" b="1">
                <a:latin typeface="Calibri"/>
                <a:cs typeface="Calibri"/>
              </a:rPr>
              <a:t> </a:t>
            </a:r>
            <a:r>
              <a:rPr dirty="0" sz="3650" spc="-320" b="1">
                <a:latin typeface="Calibri"/>
                <a:cs typeface="Calibri"/>
              </a:rPr>
              <a:t>and </a:t>
            </a:r>
            <a:r>
              <a:rPr dirty="0" sz="3650" spc="-270" b="1">
                <a:latin typeface="Calibri"/>
                <a:cs typeface="Calibri"/>
              </a:rPr>
              <a:t>references</a:t>
            </a:r>
            <a:r>
              <a:rPr dirty="0" sz="3650" spc="65" b="1">
                <a:latin typeface="Calibri"/>
                <a:cs typeface="Calibri"/>
              </a:rPr>
              <a:t> </a:t>
            </a:r>
            <a:r>
              <a:rPr dirty="0" sz="3650" spc="-170" b="1">
                <a:latin typeface="Calibri"/>
                <a:cs typeface="Calibri"/>
              </a:rPr>
              <a:t>for</a:t>
            </a:r>
            <a:r>
              <a:rPr dirty="0" sz="3650" spc="-15" b="1">
                <a:latin typeface="Calibri"/>
                <a:cs typeface="Calibri"/>
              </a:rPr>
              <a:t> </a:t>
            </a:r>
            <a:r>
              <a:rPr dirty="0" sz="3650" spc="-170" b="1">
                <a:latin typeface="Calibri"/>
                <a:cs typeface="Calibri"/>
              </a:rPr>
              <a:t>their</a:t>
            </a:r>
            <a:r>
              <a:rPr dirty="0" sz="3650" spc="25" b="1">
                <a:latin typeface="Calibri"/>
                <a:cs typeface="Calibri"/>
              </a:rPr>
              <a:t> </a:t>
            </a:r>
            <a:r>
              <a:rPr dirty="0" sz="3650" spc="-75" b="1">
                <a:latin typeface="Calibri"/>
                <a:cs typeface="Calibri"/>
              </a:rPr>
              <a:t>artwork.</a:t>
            </a:r>
            <a:endParaRPr sz="3650">
              <a:latin typeface="Calibri"/>
              <a:cs typeface="Calibri"/>
            </a:endParaRPr>
          </a:p>
          <a:p>
            <a:pPr marL="1209675" marR="402590" indent="-581660">
              <a:lnSpc>
                <a:spcPct val="125000"/>
              </a:lnSpc>
            </a:pPr>
            <a:r>
              <a:rPr dirty="0" sz="3650" spc="-225" b="1">
                <a:latin typeface="Calibri"/>
                <a:cs typeface="Calibri"/>
              </a:rPr>
              <a:t>Designers</a:t>
            </a:r>
            <a:r>
              <a:rPr dirty="0" sz="3650" spc="80" b="1">
                <a:latin typeface="Calibri"/>
                <a:cs typeface="Calibri"/>
              </a:rPr>
              <a:t> </a:t>
            </a:r>
            <a:r>
              <a:rPr dirty="0" sz="3650" spc="-295" b="1">
                <a:latin typeface="Calibri"/>
                <a:cs typeface="Calibri"/>
              </a:rPr>
              <a:t>and</a:t>
            </a:r>
            <a:r>
              <a:rPr dirty="0" sz="3650" spc="100" b="1">
                <a:latin typeface="Calibri"/>
                <a:cs typeface="Calibri"/>
              </a:rPr>
              <a:t> </a:t>
            </a:r>
            <a:r>
              <a:rPr dirty="0" sz="3650" spc="-200" b="1">
                <a:latin typeface="Calibri"/>
                <a:cs typeface="Calibri"/>
              </a:rPr>
              <a:t>architects</a:t>
            </a:r>
            <a:r>
              <a:rPr dirty="0" sz="3650" spc="95" b="1">
                <a:latin typeface="Calibri"/>
                <a:cs typeface="Calibri"/>
              </a:rPr>
              <a:t> </a:t>
            </a:r>
            <a:r>
              <a:rPr dirty="0" sz="3650" spc="-270" b="1">
                <a:latin typeface="Calibri"/>
                <a:cs typeface="Calibri"/>
              </a:rPr>
              <a:t>who</a:t>
            </a:r>
            <a:r>
              <a:rPr dirty="0" sz="3650" spc="100" b="1">
                <a:latin typeface="Calibri"/>
                <a:cs typeface="Calibri"/>
              </a:rPr>
              <a:t> </a:t>
            </a:r>
            <a:r>
              <a:rPr dirty="0" sz="3650" spc="-315" b="1">
                <a:latin typeface="Calibri"/>
                <a:cs typeface="Calibri"/>
              </a:rPr>
              <a:t>need</a:t>
            </a:r>
            <a:r>
              <a:rPr dirty="0" sz="3650" spc="110" b="1">
                <a:latin typeface="Calibri"/>
                <a:cs typeface="Calibri"/>
              </a:rPr>
              <a:t> </a:t>
            </a:r>
            <a:r>
              <a:rPr dirty="0" sz="3650" spc="-160" b="1">
                <a:latin typeface="Calibri"/>
                <a:cs typeface="Calibri"/>
              </a:rPr>
              <a:t>realistic </a:t>
            </a:r>
            <a:r>
              <a:rPr dirty="0" sz="3650" spc="-270" b="1">
                <a:latin typeface="Calibri"/>
                <a:cs typeface="Calibri"/>
              </a:rPr>
              <a:t>landscape</a:t>
            </a:r>
            <a:r>
              <a:rPr dirty="0" sz="3650" spc="65" b="1">
                <a:latin typeface="Calibri"/>
                <a:cs typeface="Calibri"/>
              </a:rPr>
              <a:t> </a:t>
            </a:r>
            <a:r>
              <a:rPr dirty="0" sz="3650" spc="-204" b="1">
                <a:latin typeface="Calibri"/>
                <a:cs typeface="Calibri"/>
              </a:rPr>
              <a:t>visuals</a:t>
            </a:r>
            <a:r>
              <a:rPr dirty="0" sz="3650" b="1">
                <a:latin typeface="Calibri"/>
                <a:cs typeface="Calibri"/>
              </a:rPr>
              <a:t> </a:t>
            </a:r>
            <a:r>
              <a:rPr dirty="0" sz="3650" spc="-170" b="1">
                <a:latin typeface="Calibri"/>
                <a:cs typeface="Calibri"/>
              </a:rPr>
              <a:t>for</a:t>
            </a:r>
            <a:r>
              <a:rPr dirty="0" sz="3650" spc="10" b="1">
                <a:latin typeface="Calibri"/>
                <a:cs typeface="Calibri"/>
              </a:rPr>
              <a:t> </a:t>
            </a:r>
            <a:r>
              <a:rPr dirty="0" sz="3650" spc="-170" b="1">
                <a:latin typeface="Calibri"/>
                <a:cs typeface="Calibri"/>
              </a:rPr>
              <a:t>their</a:t>
            </a:r>
            <a:r>
              <a:rPr dirty="0" sz="3650" spc="25" b="1">
                <a:latin typeface="Calibri"/>
                <a:cs typeface="Calibri"/>
              </a:rPr>
              <a:t> </a:t>
            </a:r>
            <a:r>
              <a:rPr dirty="0" sz="3650" spc="-110" b="1">
                <a:latin typeface="Calibri"/>
                <a:cs typeface="Calibri"/>
              </a:rPr>
              <a:t>projects.</a:t>
            </a:r>
            <a:endParaRPr sz="3650">
              <a:latin typeface="Calibri"/>
              <a:cs typeface="Calibri"/>
            </a:endParaRPr>
          </a:p>
          <a:p>
            <a:pPr marL="12700" marR="5080" indent="996950">
              <a:lnSpc>
                <a:spcPts val="5700"/>
              </a:lnSpc>
              <a:spcBef>
                <a:spcPts val="60"/>
              </a:spcBef>
            </a:pPr>
            <a:r>
              <a:rPr dirty="0" sz="3750" spc="-170" b="1">
                <a:latin typeface="Calibri"/>
                <a:cs typeface="Calibri"/>
              </a:rPr>
              <a:t>Content</a:t>
            </a:r>
            <a:r>
              <a:rPr dirty="0" sz="3750" spc="10" b="1">
                <a:latin typeface="Calibri"/>
                <a:cs typeface="Calibri"/>
              </a:rPr>
              <a:t> </a:t>
            </a:r>
            <a:r>
              <a:rPr dirty="0" sz="3750" spc="-235" b="1">
                <a:latin typeface="Calibri"/>
                <a:cs typeface="Calibri"/>
              </a:rPr>
              <a:t>creators</a:t>
            </a:r>
            <a:r>
              <a:rPr dirty="0" sz="3750" spc="75" b="1">
                <a:latin typeface="Calibri"/>
                <a:cs typeface="Calibri"/>
              </a:rPr>
              <a:t> </a:t>
            </a:r>
            <a:r>
              <a:rPr dirty="0" sz="3750" spc="-305" b="1">
                <a:latin typeface="Calibri"/>
                <a:cs typeface="Calibri"/>
              </a:rPr>
              <a:t>and</a:t>
            </a:r>
            <a:r>
              <a:rPr dirty="0" sz="3750" spc="90" b="1">
                <a:latin typeface="Calibri"/>
                <a:cs typeface="Calibri"/>
              </a:rPr>
              <a:t> </a:t>
            </a:r>
            <a:r>
              <a:rPr dirty="0" sz="3750" spc="-385" b="1">
                <a:latin typeface="Calibri"/>
                <a:cs typeface="Calibri"/>
              </a:rPr>
              <a:t>game</a:t>
            </a:r>
            <a:r>
              <a:rPr dirty="0" sz="3750" spc="125" b="1">
                <a:latin typeface="Calibri"/>
                <a:cs typeface="Calibri"/>
              </a:rPr>
              <a:t> </a:t>
            </a:r>
            <a:r>
              <a:rPr dirty="0" sz="3750" spc="-275" b="1">
                <a:latin typeface="Calibri"/>
                <a:cs typeface="Calibri"/>
              </a:rPr>
              <a:t>developers </a:t>
            </a:r>
            <a:r>
              <a:rPr dirty="0" sz="3750" spc="-220" b="1">
                <a:latin typeface="Calibri"/>
                <a:cs typeface="Calibri"/>
              </a:rPr>
              <a:t>requiring</a:t>
            </a:r>
            <a:r>
              <a:rPr dirty="0" sz="3750" spc="10" b="1">
                <a:latin typeface="Calibri"/>
                <a:cs typeface="Calibri"/>
              </a:rPr>
              <a:t> </a:t>
            </a:r>
            <a:r>
              <a:rPr dirty="0" sz="3750" spc="-160" b="1">
                <a:latin typeface="Calibri"/>
                <a:cs typeface="Calibri"/>
              </a:rPr>
              <a:t>digital</a:t>
            </a:r>
            <a:r>
              <a:rPr dirty="0" sz="3750" spc="-40" b="1">
                <a:latin typeface="Calibri"/>
                <a:cs typeface="Calibri"/>
              </a:rPr>
              <a:t> </a:t>
            </a:r>
            <a:r>
              <a:rPr dirty="0" sz="3750" spc="-280" b="1">
                <a:latin typeface="Calibri"/>
                <a:cs typeface="Calibri"/>
              </a:rPr>
              <a:t>assets</a:t>
            </a:r>
            <a:r>
              <a:rPr dirty="0" sz="3750" spc="70" b="1">
                <a:latin typeface="Calibri"/>
                <a:cs typeface="Calibri"/>
              </a:rPr>
              <a:t> </a:t>
            </a:r>
            <a:r>
              <a:rPr dirty="0" sz="3750" spc="-155" b="1">
                <a:latin typeface="Calibri"/>
                <a:cs typeface="Calibri"/>
              </a:rPr>
              <a:t>for</a:t>
            </a:r>
            <a:r>
              <a:rPr dirty="0" sz="3750" spc="15" b="1">
                <a:latin typeface="Calibri"/>
                <a:cs typeface="Calibri"/>
              </a:rPr>
              <a:t> </a:t>
            </a:r>
            <a:r>
              <a:rPr dirty="0" sz="3750" spc="-160" b="1">
                <a:latin typeface="Calibri"/>
                <a:cs typeface="Calibri"/>
              </a:rPr>
              <a:t>virtual</a:t>
            </a:r>
            <a:r>
              <a:rPr dirty="0" sz="3750" spc="10" b="1">
                <a:latin typeface="Calibri"/>
                <a:cs typeface="Calibri"/>
              </a:rPr>
              <a:t> </a:t>
            </a:r>
            <a:r>
              <a:rPr dirty="0" sz="3750" spc="-290" b="1">
                <a:latin typeface="Calibri"/>
                <a:cs typeface="Calibri"/>
              </a:rPr>
              <a:t>environments.</a:t>
            </a:r>
            <a:endParaRPr sz="3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90810"/>
            <a:chOff x="0" y="0"/>
            <a:chExt cx="18288000" cy="1029081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48534" y="624680"/>
              <a:ext cx="13523184" cy="9665962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059344"/>
              <a:ext cx="4943222" cy="522765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92368" y="2740837"/>
              <a:ext cx="3397383" cy="3283991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806503" y="3400374"/>
              <a:ext cx="2295262" cy="184468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5073252" y="3114274"/>
            <a:ext cx="7113270" cy="160782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2058670" marR="5080" indent="-2046605">
              <a:lnSpc>
                <a:spcPct val="125099"/>
              </a:lnSpc>
              <a:spcBef>
                <a:spcPts val="95"/>
              </a:spcBef>
            </a:pPr>
            <a:r>
              <a:rPr dirty="0" sz="4150">
                <a:latin typeface="Calibri"/>
                <a:cs typeface="Calibri"/>
              </a:rPr>
              <a:t>YOUR</a:t>
            </a:r>
            <a:r>
              <a:rPr dirty="0" sz="4150" spc="30">
                <a:latin typeface="Calibri"/>
                <a:cs typeface="Calibri"/>
              </a:rPr>
              <a:t> </a:t>
            </a:r>
            <a:r>
              <a:rPr dirty="0" sz="4150">
                <a:latin typeface="Calibri"/>
                <a:cs typeface="Calibri"/>
              </a:rPr>
              <a:t>SOLUTION</a:t>
            </a:r>
            <a:r>
              <a:rPr dirty="0" sz="4150" spc="25">
                <a:latin typeface="Calibri"/>
                <a:cs typeface="Calibri"/>
              </a:rPr>
              <a:t> </a:t>
            </a:r>
            <a:r>
              <a:rPr dirty="0" sz="4150">
                <a:latin typeface="Calibri"/>
                <a:cs typeface="Calibri"/>
              </a:rPr>
              <a:t>AND</a:t>
            </a:r>
            <a:r>
              <a:rPr dirty="0" sz="4150" spc="30">
                <a:latin typeface="Calibri"/>
                <a:cs typeface="Calibri"/>
              </a:rPr>
              <a:t> </a:t>
            </a:r>
            <a:r>
              <a:rPr dirty="0" sz="4150" spc="-65">
                <a:latin typeface="Calibri"/>
                <a:cs typeface="Calibri"/>
              </a:rPr>
              <a:t>ITS</a:t>
            </a:r>
            <a:r>
              <a:rPr dirty="0" sz="4150" spc="25">
                <a:latin typeface="Calibri"/>
                <a:cs typeface="Calibri"/>
              </a:rPr>
              <a:t> </a:t>
            </a:r>
            <a:r>
              <a:rPr dirty="0" sz="4150" spc="-65">
                <a:latin typeface="Calibri"/>
                <a:cs typeface="Calibri"/>
              </a:rPr>
              <a:t>VALUE </a:t>
            </a:r>
            <a:r>
              <a:rPr dirty="0" sz="4150" spc="-10">
                <a:latin typeface="Calibri"/>
                <a:cs typeface="Calibri"/>
              </a:rPr>
              <a:t>PROPOSITION</a:t>
            </a:r>
            <a:endParaRPr sz="4150">
              <a:latin typeface="Calibri"/>
              <a:cs typeface="Calibri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4795421" y="8236925"/>
            <a:ext cx="88265" cy="1096645"/>
            <a:chOff x="4795421" y="8236925"/>
            <a:chExt cx="88265" cy="1096645"/>
          </a:xfrm>
        </p:grpSpPr>
        <p:pic>
          <p:nvPicPr>
            <p:cNvPr id="9" name="object 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795421" y="8236925"/>
              <a:ext cx="87729" cy="87729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795421" y="9245817"/>
              <a:ext cx="87729" cy="87729"/>
            </a:xfrm>
            <a:prstGeom prst="rect">
              <a:avLst/>
            </a:prstGeom>
          </p:spPr>
        </p:pic>
      </p:grpSp>
      <p:sp>
        <p:nvSpPr>
          <p:cNvPr id="11" name="object 11" descr=""/>
          <p:cNvSpPr txBox="1"/>
          <p:nvPr/>
        </p:nvSpPr>
        <p:spPr>
          <a:xfrm>
            <a:off x="4847718" y="5672781"/>
            <a:ext cx="8595995" cy="42900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677160" marR="570230" indent="-2336800">
              <a:lnSpc>
                <a:spcPct val="123600"/>
              </a:lnSpc>
              <a:spcBef>
                <a:spcPts val="100"/>
              </a:spcBef>
            </a:pPr>
            <a:r>
              <a:rPr dirty="0" sz="2600" spc="-30" b="1">
                <a:latin typeface="Calibri"/>
                <a:cs typeface="Calibri"/>
              </a:rPr>
              <a:t>Our </a:t>
            </a:r>
            <a:r>
              <a:rPr dirty="0" sz="2600" spc="-160" b="1">
                <a:latin typeface="Calibri"/>
                <a:cs typeface="Calibri"/>
              </a:rPr>
              <a:t>solution</a:t>
            </a:r>
            <a:r>
              <a:rPr dirty="0" sz="2600" spc="55" b="1">
                <a:latin typeface="Calibri"/>
                <a:cs typeface="Calibri"/>
              </a:rPr>
              <a:t> </a:t>
            </a:r>
            <a:r>
              <a:rPr dirty="0" sz="2600" spc="-155" b="1">
                <a:latin typeface="Calibri"/>
                <a:cs typeface="Calibri"/>
              </a:rPr>
              <a:t>involves</a:t>
            </a:r>
            <a:r>
              <a:rPr dirty="0" sz="2600" spc="50" b="1">
                <a:latin typeface="Calibri"/>
                <a:cs typeface="Calibri"/>
              </a:rPr>
              <a:t> </a:t>
            </a:r>
            <a:r>
              <a:rPr dirty="0" sz="2600" spc="-185" b="1">
                <a:latin typeface="Calibri"/>
                <a:cs typeface="Calibri"/>
              </a:rPr>
              <a:t>developing</a:t>
            </a:r>
            <a:r>
              <a:rPr dirty="0" sz="2600" spc="50" b="1">
                <a:latin typeface="Calibri"/>
                <a:cs typeface="Calibri"/>
              </a:rPr>
              <a:t> </a:t>
            </a:r>
            <a:r>
              <a:rPr dirty="0" sz="2600" spc="-260" b="1">
                <a:latin typeface="Calibri"/>
                <a:cs typeface="Calibri"/>
              </a:rPr>
              <a:t>a</a:t>
            </a:r>
            <a:r>
              <a:rPr dirty="0" sz="2600" spc="80" b="1">
                <a:latin typeface="Calibri"/>
                <a:cs typeface="Calibri"/>
              </a:rPr>
              <a:t> </a:t>
            </a:r>
            <a:r>
              <a:rPr dirty="0" sz="2600" b="1">
                <a:latin typeface="Calibri"/>
                <a:cs typeface="Calibri"/>
              </a:rPr>
              <a:t>GAN-</a:t>
            </a:r>
            <a:r>
              <a:rPr dirty="0" sz="2600" spc="-240" b="1">
                <a:latin typeface="Calibri"/>
                <a:cs typeface="Calibri"/>
              </a:rPr>
              <a:t>based</a:t>
            </a:r>
            <a:r>
              <a:rPr dirty="0" sz="2600" spc="80" b="1">
                <a:latin typeface="Calibri"/>
                <a:cs typeface="Calibri"/>
              </a:rPr>
              <a:t> </a:t>
            </a:r>
            <a:r>
              <a:rPr dirty="0" sz="2600" spc="-215" b="1">
                <a:latin typeface="Calibri"/>
                <a:cs typeface="Calibri"/>
              </a:rPr>
              <a:t>system</a:t>
            </a:r>
            <a:r>
              <a:rPr dirty="0" sz="2600" spc="65" b="1">
                <a:latin typeface="Calibri"/>
                <a:cs typeface="Calibri"/>
              </a:rPr>
              <a:t> </a:t>
            </a:r>
            <a:r>
              <a:rPr dirty="0" sz="2600" spc="-130" b="1">
                <a:latin typeface="Calibri"/>
                <a:cs typeface="Calibri"/>
              </a:rPr>
              <a:t>that</a:t>
            </a:r>
            <a:r>
              <a:rPr dirty="0" sz="2600" spc="55" b="1">
                <a:latin typeface="Calibri"/>
                <a:cs typeface="Calibri"/>
              </a:rPr>
              <a:t> </a:t>
            </a:r>
            <a:r>
              <a:rPr dirty="0" sz="2600" spc="-30" b="1">
                <a:latin typeface="Calibri"/>
                <a:cs typeface="Calibri"/>
              </a:rPr>
              <a:t>can </a:t>
            </a:r>
            <a:r>
              <a:rPr dirty="0" sz="2600" spc="-210" b="1">
                <a:latin typeface="Calibri"/>
                <a:cs typeface="Calibri"/>
              </a:rPr>
              <a:t>generate</a:t>
            </a:r>
            <a:r>
              <a:rPr dirty="0" sz="2600" spc="125" b="1">
                <a:latin typeface="Calibri"/>
                <a:cs typeface="Calibri"/>
              </a:rPr>
              <a:t> </a:t>
            </a:r>
            <a:r>
              <a:rPr dirty="0" sz="2600" spc="-125" b="1">
                <a:latin typeface="Calibri"/>
                <a:cs typeface="Calibri"/>
              </a:rPr>
              <a:t>high-</a:t>
            </a:r>
            <a:r>
              <a:rPr dirty="0" sz="2600" spc="-80" b="1">
                <a:latin typeface="Calibri"/>
                <a:cs typeface="Calibri"/>
              </a:rPr>
              <a:t>resolution,</a:t>
            </a:r>
            <a:endParaRPr sz="2600">
              <a:latin typeface="Calibri"/>
              <a:cs typeface="Calibri"/>
            </a:endParaRPr>
          </a:p>
          <a:p>
            <a:pPr marL="3144520" marR="156845" indent="-3132455">
              <a:lnSpc>
                <a:spcPct val="123600"/>
              </a:lnSpc>
            </a:pPr>
            <a:r>
              <a:rPr dirty="0" sz="2600" spc="-145" b="1">
                <a:latin typeface="Calibri"/>
                <a:cs typeface="Calibri"/>
              </a:rPr>
              <a:t>realistic,</a:t>
            </a:r>
            <a:r>
              <a:rPr dirty="0" sz="2600" spc="10" b="1">
                <a:latin typeface="Calibri"/>
                <a:cs typeface="Calibri"/>
              </a:rPr>
              <a:t> </a:t>
            </a:r>
            <a:r>
              <a:rPr dirty="0" sz="2600" spc="-229" b="1">
                <a:latin typeface="Calibri"/>
                <a:cs typeface="Calibri"/>
              </a:rPr>
              <a:t>and</a:t>
            </a:r>
            <a:r>
              <a:rPr dirty="0" sz="2600" spc="80" b="1">
                <a:latin typeface="Calibri"/>
                <a:cs typeface="Calibri"/>
              </a:rPr>
              <a:t> </a:t>
            </a:r>
            <a:r>
              <a:rPr dirty="0" sz="2600" spc="-180" b="1">
                <a:latin typeface="Calibri"/>
                <a:cs typeface="Calibri"/>
              </a:rPr>
              <a:t>diverse</a:t>
            </a:r>
            <a:r>
              <a:rPr dirty="0" sz="2600" spc="50" b="1">
                <a:latin typeface="Calibri"/>
                <a:cs typeface="Calibri"/>
              </a:rPr>
              <a:t> </a:t>
            </a:r>
            <a:r>
              <a:rPr dirty="0" sz="2600" spc="-204" b="1">
                <a:latin typeface="Calibri"/>
                <a:cs typeface="Calibri"/>
              </a:rPr>
              <a:t>landscape</a:t>
            </a:r>
            <a:r>
              <a:rPr dirty="0" sz="2600" spc="55" b="1">
                <a:latin typeface="Calibri"/>
                <a:cs typeface="Calibri"/>
              </a:rPr>
              <a:t> </a:t>
            </a:r>
            <a:r>
              <a:rPr dirty="0" sz="2600" spc="-175" b="1">
                <a:latin typeface="Calibri"/>
                <a:cs typeface="Calibri"/>
              </a:rPr>
              <a:t>paintings.</a:t>
            </a:r>
            <a:r>
              <a:rPr dirty="0" sz="2600" spc="50" b="1">
                <a:latin typeface="Calibri"/>
                <a:cs typeface="Calibri"/>
              </a:rPr>
              <a:t> </a:t>
            </a:r>
            <a:r>
              <a:rPr dirty="0" sz="2600" spc="-135" b="1">
                <a:latin typeface="Calibri"/>
                <a:cs typeface="Calibri"/>
              </a:rPr>
              <a:t>The</a:t>
            </a:r>
            <a:r>
              <a:rPr dirty="0" sz="2600" spc="50" b="1">
                <a:latin typeface="Calibri"/>
                <a:cs typeface="Calibri"/>
              </a:rPr>
              <a:t> </a:t>
            </a:r>
            <a:r>
              <a:rPr dirty="0" sz="2600" spc="-175" b="1">
                <a:latin typeface="Calibri"/>
                <a:cs typeface="Calibri"/>
              </a:rPr>
              <a:t>value</a:t>
            </a:r>
            <a:r>
              <a:rPr dirty="0" sz="2600" spc="50" b="1">
                <a:latin typeface="Calibri"/>
                <a:cs typeface="Calibri"/>
              </a:rPr>
              <a:t> </a:t>
            </a:r>
            <a:r>
              <a:rPr dirty="0" sz="2600" spc="-170" b="1">
                <a:latin typeface="Calibri"/>
                <a:cs typeface="Calibri"/>
              </a:rPr>
              <a:t>proposition</a:t>
            </a:r>
            <a:r>
              <a:rPr dirty="0" sz="2600" spc="50" b="1">
                <a:latin typeface="Calibri"/>
                <a:cs typeface="Calibri"/>
              </a:rPr>
              <a:t> </a:t>
            </a:r>
            <a:r>
              <a:rPr dirty="0" sz="2600" spc="-135" b="1">
                <a:latin typeface="Calibri"/>
                <a:cs typeface="Calibri"/>
              </a:rPr>
              <a:t>of</a:t>
            </a:r>
            <a:r>
              <a:rPr dirty="0" sz="2600" spc="50" b="1">
                <a:latin typeface="Calibri"/>
                <a:cs typeface="Calibri"/>
              </a:rPr>
              <a:t> </a:t>
            </a:r>
            <a:r>
              <a:rPr dirty="0" sz="2600" spc="-25" b="1">
                <a:latin typeface="Calibri"/>
                <a:cs typeface="Calibri"/>
              </a:rPr>
              <a:t>our </a:t>
            </a:r>
            <a:r>
              <a:rPr dirty="0" sz="2600" spc="-160" b="1">
                <a:latin typeface="Calibri"/>
                <a:cs typeface="Calibri"/>
              </a:rPr>
              <a:t>solution</a:t>
            </a:r>
            <a:r>
              <a:rPr dirty="0" sz="2600" spc="40" b="1">
                <a:latin typeface="Calibri"/>
                <a:cs typeface="Calibri"/>
              </a:rPr>
              <a:t> </a:t>
            </a:r>
            <a:r>
              <a:rPr dirty="0" sz="2600" spc="-75" b="1">
                <a:latin typeface="Calibri"/>
                <a:cs typeface="Calibri"/>
              </a:rPr>
              <a:t>includes:</a:t>
            </a:r>
            <a:endParaRPr sz="2600">
              <a:latin typeface="Calibri"/>
              <a:cs typeface="Calibri"/>
            </a:endParaRPr>
          </a:p>
          <a:p>
            <a:pPr algn="ctr" marL="493395" marR="146685">
              <a:lnSpc>
                <a:spcPct val="124900"/>
              </a:lnSpc>
              <a:spcBef>
                <a:spcPts val="2255"/>
              </a:spcBef>
            </a:pPr>
            <a:r>
              <a:rPr dirty="0" sz="2650" spc="-130" b="1">
                <a:latin typeface="Calibri"/>
                <a:cs typeface="Calibri"/>
              </a:rPr>
              <a:t>Time-</a:t>
            </a:r>
            <a:r>
              <a:rPr dirty="0" sz="2650" spc="-160" b="1">
                <a:latin typeface="Calibri"/>
                <a:cs typeface="Calibri"/>
              </a:rPr>
              <a:t>saving</a:t>
            </a:r>
            <a:r>
              <a:rPr dirty="0" sz="2650" spc="10" b="1">
                <a:latin typeface="Calibri"/>
                <a:cs typeface="Calibri"/>
              </a:rPr>
              <a:t> </a:t>
            </a:r>
            <a:r>
              <a:rPr dirty="0" sz="2650" spc="-204" b="1">
                <a:latin typeface="Calibri"/>
                <a:cs typeface="Calibri"/>
              </a:rPr>
              <a:t>and</a:t>
            </a:r>
            <a:r>
              <a:rPr dirty="0" sz="2650" spc="55" b="1">
                <a:latin typeface="Calibri"/>
                <a:cs typeface="Calibri"/>
              </a:rPr>
              <a:t> </a:t>
            </a:r>
            <a:r>
              <a:rPr dirty="0" sz="2650" spc="-145" b="1">
                <a:latin typeface="Calibri"/>
                <a:cs typeface="Calibri"/>
              </a:rPr>
              <a:t>efficiency</a:t>
            </a:r>
            <a:r>
              <a:rPr dirty="0" sz="2650" spc="-5" b="1">
                <a:latin typeface="Calibri"/>
                <a:cs typeface="Calibri"/>
              </a:rPr>
              <a:t> </a:t>
            </a:r>
            <a:r>
              <a:rPr dirty="0" sz="2650" spc="-120" b="1">
                <a:latin typeface="Calibri"/>
                <a:cs typeface="Calibri"/>
              </a:rPr>
              <a:t>for</a:t>
            </a:r>
            <a:r>
              <a:rPr dirty="0" sz="2650" spc="-5" b="1">
                <a:latin typeface="Calibri"/>
                <a:cs typeface="Calibri"/>
              </a:rPr>
              <a:t> </a:t>
            </a:r>
            <a:r>
              <a:rPr dirty="0" sz="2650" spc="-125" b="1">
                <a:latin typeface="Calibri"/>
                <a:cs typeface="Calibri"/>
              </a:rPr>
              <a:t>artists</a:t>
            </a:r>
            <a:r>
              <a:rPr dirty="0" sz="2650" spc="25" b="1">
                <a:latin typeface="Calibri"/>
                <a:cs typeface="Calibri"/>
              </a:rPr>
              <a:t> </a:t>
            </a:r>
            <a:r>
              <a:rPr dirty="0" sz="2650" spc="-204" b="1">
                <a:latin typeface="Calibri"/>
                <a:cs typeface="Calibri"/>
              </a:rPr>
              <a:t>and</a:t>
            </a:r>
            <a:r>
              <a:rPr dirty="0" sz="2650" spc="55" b="1">
                <a:latin typeface="Calibri"/>
                <a:cs typeface="Calibri"/>
              </a:rPr>
              <a:t> </a:t>
            </a:r>
            <a:r>
              <a:rPr dirty="0" sz="2650" spc="-190" b="1">
                <a:latin typeface="Calibri"/>
                <a:cs typeface="Calibri"/>
              </a:rPr>
              <a:t>designers</a:t>
            </a:r>
            <a:r>
              <a:rPr dirty="0" sz="2650" spc="40" b="1">
                <a:latin typeface="Calibri"/>
                <a:cs typeface="Calibri"/>
              </a:rPr>
              <a:t> </a:t>
            </a:r>
            <a:r>
              <a:rPr dirty="0" sz="2650" spc="-60" b="1">
                <a:latin typeface="Calibri"/>
                <a:cs typeface="Calibri"/>
              </a:rPr>
              <a:t>by</a:t>
            </a:r>
            <a:r>
              <a:rPr dirty="0" sz="2650" spc="25" b="1">
                <a:latin typeface="Calibri"/>
                <a:cs typeface="Calibri"/>
              </a:rPr>
              <a:t> </a:t>
            </a:r>
            <a:r>
              <a:rPr dirty="0" sz="2650" spc="-105" b="1">
                <a:latin typeface="Calibri"/>
                <a:cs typeface="Calibri"/>
              </a:rPr>
              <a:t>providing </a:t>
            </a:r>
            <a:r>
              <a:rPr dirty="0" sz="2650" spc="-140" b="1">
                <a:latin typeface="Calibri"/>
                <a:cs typeface="Calibri"/>
              </a:rPr>
              <a:t>ready-</a:t>
            </a:r>
            <a:r>
              <a:rPr dirty="0" sz="2650" spc="-55" b="1">
                <a:latin typeface="Calibri"/>
                <a:cs typeface="Calibri"/>
              </a:rPr>
              <a:t>to-</a:t>
            </a:r>
            <a:r>
              <a:rPr dirty="0" sz="2650" spc="-225" b="1">
                <a:latin typeface="Calibri"/>
                <a:cs typeface="Calibri"/>
              </a:rPr>
              <a:t>use</a:t>
            </a:r>
            <a:r>
              <a:rPr dirty="0" sz="2650" spc="95" b="1">
                <a:latin typeface="Calibri"/>
                <a:cs typeface="Calibri"/>
              </a:rPr>
              <a:t> </a:t>
            </a:r>
            <a:r>
              <a:rPr dirty="0" sz="2650" spc="-140" b="1">
                <a:latin typeface="Calibri"/>
                <a:cs typeface="Calibri"/>
              </a:rPr>
              <a:t>visual</a:t>
            </a:r>
            <a:r>
              <a:rPr dirty="0" sz="2650" spc="95" b="1">
                <a:latin typeface="Calibri"/>
                <a:cs typeface="Calibri"/>
              </a:rPr>
              <a:t> </a:t>
            </a:r>
            <a:r>
              <a:rPr dirty="0" sz="2650" spc="-60" b="1">
                <a:latin typeface="Calibri"/>
                <a:cs typeface="Calibri"/>
              </a:rPr>
              <a:t>assets.</a:t>
            </a:r>
            <a:endParaRPr sz="2650">
              <a:latin typeface="Calibri"/>
              <a:cs typeface="Calibri"/>
            </a:endParaRPr>
          </a:p>
          <a:p>
            <a:pPr algn="ctr" marL="351155" marR="5080">
              <a:lnSpc>
                <a:spcPct val="124900"/>
              </a:lnSpc>
            </a:pPr>
            <a:r>
              <a:rPr dirty="0" sz="2650" spc="-215" b="1">
                <a:latin typeface="Calibri"/>
                <a:cs typeface="Calibri"/>
              </a:rPr>
              <a:t>Enhanced</a:t>
            </a:r>
            <a:r>
              <a:rPr dirty="0" sz="2650" spc="65" b="1">
                <a:latin typeface="Calibri"/>
                <a:cs typeface="Calibri"/>
              </a:rPr>
              <a:t> </a:t>
            </a:r>
            <a:r>
              <a:rPr dirty="0" sz="2650" spc="-114" b="1">
                <a:latin typeface="Calibri"/>
                <a:cs typeface="Calibri"/>
              </a:rPr>
              <a:t>creativity</a:t>
            </a:r>
            <a:r>
              <a:rPr dirty="0" sz="2650" spc="60" b="1">
                <a:latin typeface="Calibri"/>
                <a:cs typeface="Calibri"/>
              </a:rPr>
              <a:t> </a:t>
            </a:r>
            <a:r>
              <a:rPr dirty="0" sz="2650" spc="-204" b="1">
                <a:latin typeface="Calibri"/>
                <a:cs typeface="Calibri"/>
              </a:rPr>
              <a:t>and</a:t>
            </a:r>
            <a:r>
              <a:rPr dirty="0" sz="2650" spc="65" b="1">
                <a:latin typeface="Calibri"/>
                <a:cs typeface="Calibri"/>
              </a:rPr>
              <a:t> </a:t>
            </a:r>
            <a:r>
              <a:rPr dirty="0" sz="2650" spc="-150" b="1">
                <a:latin typeface="Calibri"/>
                <a:cs typeface="Calibri"/>
              </a:rPr>
              <a:t>inspiration</a:t>
            </a:r>
            <a:r>
              <a:rPr dirty="0" sz="2650" spc="60" b="1">
                <a:latin typeface="Calibri"/>
                <a:cs typeface="Calibri"/>
              </a:rPr>
              <a:t> </a:t>
            </a:r>
            <a:r>
              <a:rPr dirty="0" sz="2650" spc="-165" b="1">
                <a:latin typeface="Calibri"/>
                <a:cs typeface="Calibri"/>
              </a:rPr>
              <a:t>through</a:t>
            </a:r>
            <a:r>
              <a:rPr dirty="0" sz="2650" spc="65" b="1">
                <a:latin typeface="Calibri"/>
                <a:cs typeface="Calibri"/>
              </a:rPr>
              <a:t> </a:t>
            </a:r>
            <a:r>
              <a:rPr dirty="0" sz="2650" spc="-165" b="1">
                <a:latin typeface="Calibri"/>
                <a:cs typeface="Calibri"/>
              </a:rPr>
              <a:t>Customizable</a:t>
            </a:r>
            <a:r>
              <a:rPr dirty="0" sz="2650" spc="60" b="1">
                <a:latin typeface="Calibri"/>
                <a:cs typeface="Calibri"/>
              </a:rPr>
              <a:t> </a:t>
            </a:r>
            <a:r>
              <a:rPr dirty="0" sz="2650" spc="-95" b="1">
                <a:latin typeface="Calibri"/>
                <a:cs typeface="Calibri"/>
              </a:rPr>
              <a:t>painting </a:t>
            </a:r>
            <a:r>
              <a:rPr dirty="0" sz="2650" spc="-135" b="1">
                <a:latin typeface="Calibri"/>
                <a:cs typeface="Calibri"/>
              </a:rPr>
              <a:t>styles</a:t>
            </a:r>
            <a:r>
              <a:rPr dirty="0" sz="2650" b="1">
                <a:latin typeface="Calibri"/>
                <a:cs typeface="Calibri"/>
              </a:rPr>
              <a:t> </a:t>
            </a:r>
            <a:r>
              <a:rPr dirty="0" sz="2650" spc="-204" b="1">
                <a:latin typeface="Calibri"/>
                <a:cs typeface="Calibri"/>
              </a:rPr>
              <a:t>and</a:t>
            </a:r>
            <a:r>
              <a:rPr dirty="0" sz="2650" spc="55" b="1">
                <a:latin typeface="Calibri"/>
                <a:cs typeface="Calibri"/>
              </a:rPr>
              <a:t> </a:t>
            </a:r>
            <a:r>
              <a:rPr dirty="0" sz="2650" spc="-130" b="1">
                <a:latin typeface="Calibri"/>
                <a:cs typeface="Calibri"/>
              </a:rPr>
              <a:t>parameters.</a:t>
            </a:r>
            <a:endParaRPr sz="26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99700"/>
            <a:chOff x="0" y="0"/>
            <a:chExt cx="18288000" cy="1029970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060081" y="832706"/>
              <a:ext cx="13523184" cy="9466693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059344"/>
              <a:ext cx="4943222" cy="522765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92368" y="2740837"/>
              <a:ext cx="3397383" cy="3283991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806503" y="3400374"/>
              <a:ext cx="2295262" cy="184468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3826509" y="3437368"/>
            <a:ext cx="9430385" cy="907415"/>
          </a:xfrm>
          <a:prstGeom prst="rect"/>
        </p:spPr>
        <p:txBody>
          <a:bodyPr wrap="square" lIns="0" tIns="1714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dirty="0" sz="5750">
                <a:latin typeface="Calibri"/>
                <a:cs typeface="Calibri"/>
              </a:rPr>
              <a:t>THE</a:t>
            </a:r>
            <a:r>
              <a:rPr dirty="0" sz="5750" spc="114">
                <a:latin typeface="Calibri"/>
                <a:cs typeface="Calibri"/>
              </a:rPr>
              <a:t> </a:t>
            </a:r>
            <a:r>
              <a:rPr dirty="0" sz="5750" spc="140">
                <a:latin typeface="Calibri"/>
                <a:cs typeface="Calibri"/>
              </a:rPr>
              <a:t>WOW</a:t>
            </a:r>
            <a:r>
              <a:rPr dirty="0" sz="5750" spc="120">
                <a:latin typeface="Calibri"/>
                <a:cs typeface="Calibri"/>
              </a:rPr>
              <a:t> </a:t>
            </a:r>
            <a:r>
              <a:rPr dirty="0" sz="5750">
                <a:latin typeface="Calibri"/>
                <a:cs typeface="Calibri"/>
              </a:rPr>
              <a:t>IN</a:t>
            </a:r>
            <a:r>
              <a:rPr dirty="0" sz="5750" spc="120">
                <a:latin typeface="Calibri"/>
                <a:cs typeface="Calibri"/>
              </a:rPr>
              <a:t> </a:t>
            </a:r>
            <a:r>
              <a:rPr dirty="0" sz="5750" spc="65">
                <a:latin typeface="Calibri"/>
                <a:cs typeface="Calibri"/>
              </a:rPr>
              <a:t>YOUR</a:t>
            </a:r>
            <a:r>
              <a:rPr dirty="0" sz="5750" spc="120">
                <a:latin typeface="Calibri"/>
                <a:cs typeface="Calibri"/>
              </a:rPr>
              <a:t> </a:t>
            </a:r>
            <a:r>
              <a:rPr dirty="0" sz="5750" spc="-10">
                <a:latin typeface="Calibri"/>
                <a:cs typeface="Calibri"/>
              </a:rPr>
              <a:t>SOLUTION</a:t>
            </a:r>
            <a:endParaRPr sz="5750">
              <a:latin typeface="Calibri"/>
              <a:cs typeface="Calibri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4960905" y="6237519"/>
            <a:ext cx="97790" cy="2734310"/>
            <a:chOff x="4960905" y="6237519"/>
            <a:chExt cx="97790" cy="2734310"/>
          </a:xfrm>
        </p:grpSpPr>
        <p:pic>
          <p:nvPicPr>
            <p:cNvPr id="9" name="object 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60905" y="6237519"/>
              <a:ext cx="97345" cy="97345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60905" y="7292092"/>
              <a:ext cx="97345" cy="97345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4960905" y="8873951"/>
              <a:ext cx="97345" cy="97345"/>
            </a:xfrm>
            <a:prstGeom prst="rect">
              <a:avLst/>
            </a:prstGeom>
          </p:spPr>
        </p:pic>
      </p:grpSp>
      <p:sp>
        <p:nvSpPr>
          <p:cNvPr id="12" name="object 12" descr=""/>
          <p:cNvSpPr txBox="1"/>
          <p:nvPr/>
        </p:nvSpPr>
        <p:spPr>
          <a:xfrm>
            <a:off x="5266098" y="4954140"/>
            <a:ext cx="8073390" cy="4668520"/>
          </a:xfrm>
          <a:prstGeom prst="rect">
            <a:avLst/>
          </a:prstGeom>
        </p:spPr>
        <p:txBody>
          <a:bodyPr wrap="square" lIns="0" tIns="17145" rIns="0" bIns="0" rtlCol="0" vert="horz">
            <a:spAutoFit/>
          </a:bodyPr>
          <a:lstStyle/>
          <a:p>
            <a:pPr marL="428625">
              <a:lnSpc>
                <a:spcPct val="100000"/>
              </a:lnSpc>
              <a:spcBef>
                <a:spcPts val="135"/>
              </a:spcBef>
            </a:pPr>
            <a:r>
              <a:rPr dirty="0" sz="2750" spc="-110" b="1">
                <a:latin typeface="Calibri"/>
                <a:cs typeface="Calibri"/>
              </a:rPr>
              <a:t>The</a:t>
            </a:r>
            <a:r>
              <a:rPr dirty="0" sz="2750" spc="-45" b="1">
                <a:latin typeface="Calibri"/>
                <a:cs typeface="Calibri"/>
              </a:rPr>
              <a:t> </a:t>
            </a:r>
            <a:r>
              <a:rPr dirty="0" sz="2750" spc="-130" b="1">
                <a:latin typeface="Calibri"/>
                <a:cs typeface="Calibri"/>
              </a:rPr>
              <a:t>wow</a:t>
            </a:r>
            <a:r>
              <a:rPr dirty="0" sz="2750" spc="-25" b="1">
                <a:latin typeface="Calibri"/>
                <a:cs typeface="Calibri"/>
              </a:rPr>
              <a:t> </a:t>
            </a:r>
            <a:r>
              <a:rPr dirty="0" sz="2750" spc="-135" b="1">
                <a:latin typeface="Calibri"/>
                <a:cs typeface="Calibri"/>
              </a:rPr>
              <a:t>factor</a:t>
            </a:r>
            <a:r>
              <a:rPr dirty="0" sz="2750" spc="-25" b="1">
                <a:latin typeface="Calibri"/>
                <a:cs typeface="Calibri"/>
              </a:rPr>
              <a:t> </a:t>
            </a:r>
            <a:r>
              <a:rPr dirty="0" sz="2750" spc="-20" b="1">
                <a:latin typeface="Calibri"/>
                <a:cs typeface="Calibri"/>
              </a:rPr>
              <a:t>in</a:t>
            </a:r>
            <a:r>
              <a:rPr dirty="0" sz="2750" spc="-135" b="1">
                <a:latin typeface="Calibri"/>
                <a:cs typeface="Calibri"/>
              </a:rPr>
              <a:t> </a:t>
            </a:r>
            <a:r>
              <a:rPr dirty="0" sz="2750" spc="-150" b="1">
                <a:latin typeface="Calibri"/>
                <a:cs typeface="Calibri"/>
              </a:rPr>
              <a:t>our</a:t>
            </a:r>
            <a:r>
              <a:rPr dirty="0" sz="2750" spc="-5" b="1">
                <a:latin typeface="Calibri"/>
                <a:cs typeface="Calibri"/>
              </a:rPr>
              <a:t> </a:t>
            </a:r>
            <a:r>
              <a:rPr dirty="0" sz="2750" spc="-145" b="1">
                <a:latin typeface="Calibri"/>
                <a:cs typeface="Calibri"/>
              </a:rPr>
              <a:t>solution</a:t>
            </a:r>
            <a:r>
              <a:rPr dirty="0" sz="2750" spc="-10" b="1">
                <a:latin typeface="Calibri"/>
                <a:cs typeface="Calibri"/>
              </a:rPr>
              <a:t> </a:t>
            </a:r>
            <a:r>
              <a:rPr dirty="0" sz="2750" spc="-130" b="1">
                <a:latin typeface="Calibri"/>
                <a:cs typeface="Calibri"/>
              </a:rPr>
              <a:t>lies</a:t>
            </a:r>
            <a:r>
              <a:rPr dirty="0" sz="2750" spc="-30" b="1">
                <a:latin typeface="Calibri"/>
                <a:cs typeface="Calibri"/>
              </a:rPr>
              <a:t> </a:t>
            </a:r>
            <a:r>
              <a:rPr dirty="0" sz="2750" spc="-20" b="1">
                <a:latin typeface="Calibri"/>
                <a:cs typeface="Calibri"/>
              </a:rPr>
              <a:t>in</a:t>
            </a:r>
            <a:r>
              <a:rPr dirty="0" sz="2750" spc="-90" b="1">
                <a:latin typeface="Calibri"/>
                <a:cs typeface="Calibri"/>
              </a:rPr>
              <a:t> </a:t>
            </a:r>
            <a:r>
              <a:rPr dirty="0" sz="2750" spc="-45" b="1">
                <a:latin typeface="Calibri"/>
                <a:cs typeface="Calibri"/>
              </a:rPr>
              <a:t>its </a:t>
            </a:r>
            <a:r>
              <a:rPr dirty="0" sz="2750" spc="-105" b="1">
                <a:latin typeface="Calibri"/>
                <a:cs typeface="Calibri"/>
              </a:rPr>
              <a:t>ability</a:t>
            </a:r>
            <a:r>
              <a:rPr dirty="0" sz="2750" spc="-45" b="1">
                <a:latin typeface="Calibri"/>
                <a:cs typeface="Calibri"/>
              </a:rPr>
              <a:t> </a:t>
            </a:r>
            <a:r>
              <a:rPr dirty="0" sz="2750" spc="-25" b="1">
                <a:latin typeface="Calibri"/>
                <a:cs typeface="Calibri"/>
              </a:rPr>
              <a:t>to:</a:t>
            </a:r>
            <a:endParaRPr sz="27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795"/>
              </a:spcBef>
            </a:pPr>
            <a:endParaRPr sz="2750">
              <a:latin typeface="Calibri"/>
              <a:cs typeface="Calibri"/>
            </a:endParaRPr>
          </a:p>
          <a:p>
            <a:pPr algn="ctr" marL="12700" marR="5080">
              <a:lnSpc>
                <a:spcPct val="125800"/>
              </a:lnSpc>
            </a:pPr>
            <a:r>
              <a:rPr dirty="0" sz="2750" spc="-185" b="1">
                <a:latin typeface="Calibri"/>
                <a:cs typeface="Calibri"/>
              </a:rPr>
              <a:t>Generate</a:t>
            </a:r>
            <a:r>
              <a:rPr dirty="0" sz="2750" spc="20" b="1">
                <a:latin typeface="Calibri"/>
                <a:cs typeface="Calibri"/>
              </a:rPr>
              <a:t> </a:t>
            </a:r>
            <a:r>
              <a:rPr dirty="0" sz="2750" spc="-120" b="1">
                <a:latin typeface="Calibri"/>
                <a:cs typeface="Calibri"/>
              </a:rPr>
              <a:t>lifelike</a:t>
            </a:r>
            <a:r>
              <a:rPr dirty="0" sz="2750" spc="-10" b="1">
                <a:latin typeface="Calibri"/>
                <a:cs typeface="Calibri"/>
              </a:rPr>
              <a:t> </a:t>
            </a:r>
            <a:r>
              <a:rPr dirty="0" sz="2750" spc="-195" b="1">
                <a:latin typeface="Calibri"/>
                <a:cs typeface="Calibri"/>
              </a:rPr>
              <a:t>landscape</a:t>
            </a:r>
            <a:r>
              <a:rPr dirty="0" sz="2750" spc="40" b="1">
                <a:latin typeface="Calibri"/>
                <a:cs typeface="Calibri"/>
              </a:rPr>
              <a:t> </a:t>
            </a:r>
            <a:r>
              <a:rPr dirty="0" sz="2750" spc="-155" b="1">
                <a:latin typeface="Calibri"/>
                <a:cs typeface="Calibri"/>
              </a:rPr>
              <a:t>paintings</a:t>
            </a:r>
            <a:r>
              <a:rPr dirty="0" sz="2750" spc="20" b="1">
                <a:latin typeface="Calibri"/>
                <a:cs typeface="Calibri"/>
              </a:rPr>
              <a:t> </a:t>
            </a:r>
            <a:r>
              <a:rPr dirty="0" sz="2750" spc="-75" b="1">
                <a:latin typeface="Calibri"/>
                <a:cs typeface="Calibri"/>
              </a:rPr>
              <a:t>with</a:t>
            </a:r>
            <a:r>
              <a:rPr dirty="0" sz="2750" spc="20" b="1">
                <a:latin typeface="Calibri"/>
                <a:cs typeface="Calibri"/>
              </a:rPr>
              <a:t> </a:t>
            </a:r>
            <a:r>
              <a:rPr dirty="0" sz="2750" spc="-130" b="1">
                <a:latin typeface="Calibri"/>
                <a:cs typeface="Calibri"/>
              </a:rPr>
              <a:t>intricate</a:t>
            </a:r>
            <a:r>
              <a:rPr dirty="0" sz="2750" spc="20" b="1">
                <a:latin typeface="Calibri"/>
                <a:cs typeface="Calibri"/>
              </a:rPr>
              <a:t> </a:t>
            </a:r>
            <a:r>
              <a:rPr dirty="0" sz="2750" spc="-150" b="1">
                <a:latin typeface="Calibri"/>
                <a:cs typeface="Calibri"/>
              </a:rPr>
              <a:t>details</a:t>
            </a:r>
            <a:r>
              <a:rPr dirty="0" sz="2750" spc="20" b="1">
                <a:latin typeface="Calibri"/>
                <a:cs typeface="Calibri"/>
              </a:rPr>
              <a:t> </a:t>
            </a:r>
            <a:r>
              <a:rPr dirty="0" sz="2750" spc="-30" b="1">
                <a:latin typeface="Calibri"/>
                <a:cs typeface="Calibri"/>
              </a:rPr>
              <a:t>and </a:t>
            </a:r>
            <a:r>
              <a:rPr dirty="0" sz="2750" spc="-160" b="1">
                <a:latin typeface="Calibri"/>
                <a:cs typeface="Calibri"/>
              </a:rPr>
              <a:t>natural</a:t>
            </a:r>
            <a:r>
              <a:rPr dirty="0" sz="2750" spc="35" b="1">
                <a:latin typeface="Calibri"/>
                <a:cs typeface="Calibri"/>
              </a:rPr>
              <a:t> </a:t>
            </a:r>
            <a:r>
              <a:rPr dirty="0" sz="2750" spc="-90" b="1">
                <a:latin typeface="Calibri"/>
                <a:cs typeface="Calibri"/>
              </a:rPr>
              <a:t>aesthetics.</a:t>
            </a:r>
            <a:endParaRPr sz="2750">
              <a:latin typeface="Calibri"/>
              <a:cs typeface="Calibri"/>
            </a:endParaRPr>
          </a:p>
          <a:p>
            <a:pPr algn="ctr" marL="36195" marR="28575">
              <a:lnSpc>
                <a:spcPct val="125800"/>
              </a:lnSpc>
            </a:pPr>
            <a:r>
              <a:rPr dirty="0" sz="2750" spc="-70" b="1">
                <a:latin typeface="Calibri"/>
                <a:cs typeface="Calibri"/>
              </a:rPr>
              <a:t>Offer</a:t>
            </a:r>
            <a:r>
              <a:rPr dirty="0" sz="2750" spc="-100" b="1">
                <a:latin typeface="Calibri"/>
                <a:cs typeface="Calibri"/>
              </a:rPr>
              <a:t> </a:t>
            </a:r>
            <a:r>
              <a:rPr dirty="0" sz="2750" spc="-260" b="1">
                <a:latin typeface="Calibri"/>
                <a:cs typeface="Calibri"/>
              </a:rPr>
              <a:t>a</a:t>
            </a:r>
            <a:r>
              <a:rPr dirty="0" sz="2750" spc="100" b="1">
                <a:latin typeface="Calibri"/>
                <a:cs typeface="Calibri"/>
              </a:rPr>
              <a:t> </a:t>
            </a:r>
            <a:r>
              <a:rPr dirty="0" sz="2750" spc="-150" b="1">
                <a:latin typeface="Calibri"/>
                <a:cs typeface="Calibri"/>
              </a:rPr>
              <a:t>wide</a:t>
            </a:r>
            <a:r>
              <a:rPr dirty="0" sz="2750" spc="5" b="1">
                <a:latin typeface="Calibri"/>
                <a:cs typeface="Calibri"/>
              </a:rPr>
              <a:t> </a:t>
            </a:r>
            <a:r>
              <a:rPr dirty="0" sz="2750" spc="-195" b="1">
                <a:latin typeface="Calibri"/>
                <a:cs typeface="Calibri"/>
              </a:rPr>
              <a:t>range</a:t>
            </a:r>
            <a:r>
              <a:rPr dirty="0" sz="2750" spc="35" b="1">
                <a:latin typeface="Calibri"/>
                <a:cs typeface="Calibri"/>
              </a:rPr>
              <a:t> </a:t>
            </a:r>
            <a:r>
              <a:rPr dirty="0" sz="2750" spc="-90" b="1">
                <a:latin typeface="Calibri"/>
                <a:cs typeface="Calibri"/>
              </a:rPr>
              <a:t>of</a:t>
            </a:r>
            <a:r>
              <a:rPr dirty="0" sz="2750" spc="25" b="1">
                <a:latin typeface="Calibri"/>
                <a:cs typeface="Calibri"/>
              </a:rPr>
              <a:t> </a:t>
            </a:r>
            <a:r>
              <a:rPr dirty="0" sz="2750" spc="-145" b="1">
                <a:latin typeface="Calibri"/>
                <a:cs typeface="Calibri"/>
              </a:rPr>
              <a:t>painting</a:t>
            </a:r>
            <a:r>
              <a:rPr dirty="0" sz="2750" spc="25" b="1">
                <a:latin typeface="Calibri"/>
                <a:cs typeface="Calibri"/>
              </a:rPr>
              <a:t> </a:t>
            </a:r>
            <a:r>
              <a:rPr dirty="0" sz="2750" spc="-145" b="1">
                <a:latin typeface="Calibri"/>
                <a:cs typeface="Calibri"/>
              </a:rPr>
              <a:t>styles,</a:t>
            </a:r>
            <a:r>
              <a:rPr dirty="0" sz="2750" spc="20" b="1">
                <a:latin typeface="Calibri"/>
                <a:cs typeface="Calibri"/>
              </a:rPr>
              <a:t> </a:t>
            </a:r>
            <a:r>
              <a:rPr dirty="0" sz="2750" spc="-220" b="1">
                <a:latin typeface="Calibri"/>
                <a:cs typeface="Calibri"/>
              </a:rPr>
              <a:t>seasons,</a:t>
            </a:r>
            <a:r>
              <a:rPr dirty="0" sz="2750" spc="65" b="1">
                <a:latin typeface="Calibri"/>
                <a:cs typeface="Calibri"/>
              </a:rPr>
              <a:t> </a:t>
            </a:r>
            <a:r>
              <a:rPr dirty="0" sz="2750" spc="-10" b="1">
                <a:latin typeface="Calibri"/>
                <a:cs typeface="Calibri"/>
              </a:rPr>
              <a:t>weather </a:t>
            </a:r>
            <a:r>
              <a:rPr dirty="0" sz="2750" spc="-155" b="1">
                <a:latin typeface="Calibri"/>
                <a:cs typeface="Calibri"/>
              </a:rPr>
              <a:t>conditions,</a:t>
            </a:r>
            <a:r>
              <a:rPr dirty="0" sz="2750" spc="75" b="1">
                <a:latin typeface="Calibri"/>
                <a:cs typeface="Calibri"/>
              </a:rPr>
              <a:t> </a:t>
            </a:r>
            <a:r>
              <a:rPr dirty="0" sz="2750" spc="-195" b="1">
                <a:latin typeface="Calibri"/>
                <a:cs typeface="Calibri"/>
              </a:rPr>
              <a:t>and</a:t>
            </a:r>
            <a:r>
              <a:rPr dirty="0" sz="2750" spc="75" b="1">
                <a:latin typeface="Calibri"/>
                <a:cs typeface="Calibri"/>
              </a:rPr>
              <a:t> </a:t>
            </a:r>
            <a:r>
              <a:rPr dirty="0" sz="2750" spc="-200" b="1">
                <a:latin typeface="Calibri"/>
                <a:cs typeface="Calibri"/>
              </a:rPr>
              <a:t>landscapes</a:t>
            </a:r>
            <a:r>
              <a:rPr dirty="0" sz="2750" spc="80" b="1">
                <a:latin typeface="Calibri"/>
                <a:cs typeface="Calibri"/>
              </a:rPr>
              <a:t> </a:t>
            </a:r>
            <a:r>
              <a:rPr dirty="0" sz="2750" spc="-195" b="1">
                <a:latin typeface="Calibri"/>
                <a:cs typeface="Calibri"/>
              </a:rPr>
              <a:t>(e.g.,</a:t>
            </a:r>
            <a:r>
              <a:rPr dirty="0" sz="2750" spc="75" b="1">
                <a:latin typeface="Calibri"/>
                <a:cs typeface="Calibri"/>
              </a:rPr>
              <a:t> </a:t>
            </a:r>
            <a:r>
              <a:rPr dirty="0" sz="2750" spc="-200" b="1">
                <a:latin typeface="Calibri"/>
                <a:cs typeface="Calibri"/>
              </a:rPr>
              <a:t>mountains,</a:t>
            </a:r>
            <a:r>
              <a:rPr dirty="0" sz="2750" spc="75" b="1">
                <a:latin typeface="Calibri"/>
                <a:cs typeface="Calibri"/>
              </a:rPr>
              <a:t> </a:t>
            </a:r>
            <a:r>
              <a:rPr dirty="0" sz="2750" spc="-165" b="1">
                <a:latin typeface="Calibri"/>
                <a:cs typeface="Calibri"/>
              </a:rPr>
              <a:t>forests,</a:t>
            </a:r>
            <a:r>
              <a:rPr dirty="0" sz="2750" spc="75" b="1">
                <a:latin typeface="Calibri"/>
                <a:cs typeface="Calibri"/>
              </a:rPr>
              <a:t> </a:t>
            </a:r>
            <a:r>
              <a:rPr dirty="0" sz="2750" spc="-160" b="1">
                <a:latin typeface="Calibri"/>
                <a:cs typeface="Calibri"/>
              </a:rPr>
              <a:t>seascapes) </a:t>
            </a:r>
            <a:r>
              <a:rPr dirty="0" sz="2750" spc="-110" b="1">
                <a:latin typeface="Calibri"/>
                <a:cs typeface="Calibri"/>
              </a:rPr>
              <a:t>for</a:t>
            </a:r>
            <a:r>
              <a:rPr dirty="0" sz="2750" spc="-50" b="1">
                <a:latin typeface="Calibri"/>
                <a:cs typeface="Calibri"/>
              </a:rPr>
              <a:t> </a:t>
            </a:r>
            <a:r>
              <a:rPr dirty="0" sz="2750" spc="-105" b="1">
                <a:latin typeface="Calibri"/>
                <a:cs typeface="Calibri"/>
              </a:rPr>
              <a:t>customization.</a:t>
            </a:r>
            <a:endParaRPr sz="2750">
              <a:latin typeface="Calibri"/>
              <a:cs typeface="Calibri"/>
            </a:endParaRPr>
          </a:p>
          <a:p>
            <a:pPr algn="ctr" marL="238125" marR="230504">
              <a:lnSpc>
                <a:spcPct val="125800"/>
              </a:lnSpc>
            </a:pPr>
            <a:r>
              <a:rPr dirty="0" sz="2750" spc="-150" b="1">
                <a:latin typeface="Calibri"/>
                <a:cs typeface="Calibri"/>
              </a:rPr>
              <a:t>Provide</a:t>
            </a:r>
            <a:r>
              <a:rPr dirty="0" sz="2750" spc="-15" b="1">
                <a:latin typeface="Calibri"/>
                <a:cs typeface="Calibri"/>
              </a:rPr>
              <a:t> </a:t>
            </a:r>
            <a:r>
              <a:rPr dirty="0" sz="2750" spc="-260" b="1">
                <a:latin typeface="Calibri"/>
                <a:cs typeface="Calibri"/>
              </a:rPr>
              <a:t>a</a:t>
            </a:r>
            <a:r>
              <a:rPr dirty="0" sz="2750" spc="95" b="1">
                <a:latin typeface="Calibri"/>
                <a:cs typeface="Calibri"/>
              </a:rPr>
              <a:t> </a:t>
            </a:r>
            <a:r>
              <a:rPr dirty="0" sz="2750" spc="-240" b="1">
                <a:latin typeface="Calibri"/>
                <a:cs typeface="Calibri"/>
              </a:rPr>
              <a:t>seamless</a:t>
            </a:r>
            <a:r>
              <a:rPr dirty="0" sz="2750" spc="85" b="1">
                <a:latin typeface="Calibri"/>
                <a:cs typeface="Calibri"/>
              </a:rPr>
              <a:t> </a:t>
            </a:r>
            <a:r>
              <a:rPr dirty="0" sz="2750" spc="-195" b="1">
                <a:latin typeface="Calibri"/>
                <a:cs typeface="Calibri"/>
              </a:rPr>
              <a:t>and</a:t>
            </a:r>
            <a:r>
              <a:rPr dirty="0" sz="2750" spc="35" b="1">
                <a:latin typeface="Calibri"/>
                <a:cs typeface="Calibri"/>
              </a:rPr>
              <a:t> </a:t>
            </a:r>
            <a:r>
              <a:rPr dirty="0" sz="2750" spc="-140" b="1">
                <a:latin typeface="Calibri"/>
                <a:cs typeface="Calibri"/>
              </a:rPr>
              <a:t>user-</a:t>
            </a:r>
            <a:r>
              <a:rPr dirty="0" sz="2750" spc="-135" b="1">
                <a:latin typeface="Calibri"/>
                <a:cs typeface="Calibri"/>
              </a:rPr>
              <a:t>friendly</a:t>
            </a:r>
            <a:r>
              <a:rPr dirty="0" sz="2750" spc="-5" b="1">
                <a:latin typeface="Calibri"/>
                <a:cs typeface="Calibri"/>
              </a:rPr>
              <a:t> </a:t>
            </a:r>
            <a:r>
              <a:rPr dirty="0" sz="2750" spc="-165" b="1">
                <a:latin typeface="Calibri"/>
                <a:cs typeface="Calibri"/>
              </a:rPr>
              <a:t>interface</a:t>
            </a:r>
            <a:r>
              <a:rPr dirty="0" sz="2750" spc="40" b="1">
                <a:latin typeface="Calibri"/>
                <a:cs typeface="Calibri"/>
              </a:rPr>
              <a:t> </a:t>
            </a:r>
            <a:r>
              <a:rPr dirty="0" sz="2750" spc="-110" b="1">
                <a:latin typeface="Calibri"/>
                <a:cs typeface="Calibri"/>
              </a:rPr>
              <a:t>for</a:t>
            </a:r>
            <a:r>
              <a:rPr dirty="0" sz="2750" spc="45" b="1">
                <a:latin typeface="Calibri"/>
                <a:cs typeface="Calibri"/>
              </a:rPr>
              <a:t> </a:t>
            </a:r>
            <a:r>
              <a:rPr dirty="0" sz="2750" spc="-130" b="1">
                <a:latin typeface="Calibri"/>
                <a:cs typeface="Calibri"/>
              </a:rPr>
              <a:t>artists</a:t>
            </a:r>
            <a:r>
              <a:rPr dirty="0" sz="2750" spc="40" b="1">
                <a:latin typeface="Calibri"/>
                <a:cs typeface="Calibri"/>
              </a:rPr>
              <a:t> </a:t>
            </a:r>
            <a:r>
              <a:rPr dirty="0" sz="2750" spc="-25" b="1">
                <a:latin typeface="Calibri"/>
                <a:cs typeface="Calibri"/>
              </a:rPr>
              <a:t>to </a:t>
            </a:r>
            <a:r>
              <a:rPr dirty="0" sz="2750" spc="-135" b="1">
                <a:latin typeface="Calibri"/>
                <a:cs typeface="Calibri"/>
              </a:rPr>
              <a:t>interact</a:t>
            </a:r>
            <a:r>
              <a:rPr dirty="0" sz="2750" spc="-30" b="1">
                <a:latin typeface="Calibri"/>
                <a:cs typeface="Calibri"/>
              </a:rPr>
              <a:t> </a:t>
            </a:r>
            <a:r>
              <a:rPr dirty="0" sz="2750" spc="-75" b="1">
                <a:latin typeface="Calibri"/>
                <a:cs typeface="Calibri"/>
              </a:rPr>
              <a:t>with</a:t>
            </a:r>
            <a:r>
              <a:rPr dirty="0" sz="2750" spc="20" b="1">
                <a:latin typeface="Calibri"/>
                <a:cs typeface="Calibri"/>
              </a:rPr>
              <a:t> </a:t>
            </a:r>
            <a:r>
              <a:rPr dirty="0" sz="2750" spc="-195" b="1">
                <a:latin typeface="Calibri"/>
                <a:cs typeface="Calibri"/>
              </a:rPr>
              <a:t>and</a:t>
            </a:r>
            <a:r>
              <a:rPr dirty="0" sz="2750" spc="40" b="1">
                <a:latin typeface="Calibri"/>
                <a:cs typeface="Calibri"/>
              </a:rPr>
              <a:t> </a:t>
            </a:r>
            <a:r>
              <a:rPr dirty="0" sz="2750" spc="-175" b="1">
                <a:latin typeface="Calibri"/>
                <a:cs typeface="Calibri"/>
              </a:rPr>
              <a:t>customize</a:t>
            </a:r>
            <a:r>
              <a:rPr dirty="0" sz="2750" spc="20" b="1">
                <a:latin typeface="Calibri"/>
                <a:cs typeface="Calibri"/>
              </a:rPr>
              <a:t> </a:t>
            </a:r>
            <a:r>
              <a:rPr dirty="0" sz="2750" spc="-200" b="1">
                <a:latin typeface="Calibri"/>
                <a:cs typeface="Calibri"/>
              </a:rPr>
              <a:t>generated</a:t>
            </a:r>
            <a:r>
              <a:rPr dirty="0" sz="2750" spc="45" b="1">
                <a:latin typeface="Calibri"/>
                <a:cs typeface="Calibri"/>
              </a:rPr>
              <a:t> </a:t>
            </a:r>
            <a:r>
              <a:rPr dirty="0" sz="2750" spc="-50" b="1">
                <a:latin typeface="Calibri"/>
                <a:cs typeface="Calibri"/>
              </a:rPr>
              <a:t>paintings.</a:t>
            </a:r>
            <a:endParaRPr sz="27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 descr=""/>
          <p:cNvGrpSpPr/>
          <p:nvPr/>
        </p:nvGrpSpPr>
        <p:grpSpPr>
          <a:xfrm>
            <a:off x="0" y="0"/>
            <a:ext cx="18288000" cy="10290810"/>
            <a:chOff x="0" y="0"/>
            <a:chExt cx="18288000" cy="10290810"/>
          </a:xfrm>
        </p:grpSpPr>
        <p:pic>
          <p:nvPicPr>
            <p:cNvPr id="3" name="object 3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148534" y="624680"/>
              <a:ext cx="13523184" cy="9665962"/>
            </a:xfrm>
            <a:prstGeom prst="rect">
              <a:avLst/>
            </a:prstGeom>
          </p:spPr>
        </p:pic>
        <p:pic>
          <p:nvPicPr>
            <p:cNvPr id="4" name="object 4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5059344"/>
              <a:ext cx="4943222" cy="5227655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2892368" y="2740837"/>
              <a:ext cx="3397383" cy="3283991"/>
            </a:xfrm>
            <a:prstGeom prst="rect">
              <a:avLst/>
            </a:prstGeom>
          </p:spPr>
        </p:pic>
        <p:pic>
          <p:nvPicPr>
            <p:cNvPr id="6" name="object 6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806503" y="3400374"/>
              <a:ext cx="2295262" cy="184468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397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dirty="0" sz="9600" spc="-315">
                <a:latin typeface="Calibri"/>
                <a:cs typeface="Calibri"/>
              </a:rPr>
              <a:t>MODELLING</a:t>
            </a:r>
            <a:endParaRPr sz="9600">
              <a:latin typeface="Calibri"/>
              <a:cs typeface="Calibri"/>
            </a:endParaRPr>
          </a:p>
        </p:txBody>
      </p:sp>
      <p:grpSp>
        <p:nvGrpSpPr>
          <p:cNvPr id="8" name="object 8" descr=""/>
          <p:cNvGrpSpPr/>
          <p:nvPr/>
        </p:nvGrpSpPr>
        <p:grpSpPr>
          <a:xfrm>
            <a:off x="4997556" y="6129328"/>
            <a:ext cx="85725" cy="2990215"/>
            <a:chOff x="4997556" y="6129328"/>
            <a:chExt cx="85725" cy="2990215"/>
          </a:xfrm>
        </p:grpSpPr>
        <p:pic>
          <p:nvPicPr>
            <p:cNvPr id="9" name="object 9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97556" y="6129328"/>
              <a:ext cx="85433" cy="85433"/>
            </a:xfrm>
            <a:prstGeom prst="rect">
              <a:avLst/>
            </a:prstGeom>
          </p:spPr>
        </p:pic>
        <p:pic>
          <p:nvPicPr>
            <p:cNvPr id="10" name="object 10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97556" y="7097570"/>
              <a:ext cx="85433" cy="85433"/>
            </a:xfrm>
            <a:prstGeom prst="rect">
              <a:avLst/>
            </a:prstGeom>
          </p:spPr>
        </p:pic>
        <p:pic>
          <p:nvPicPr>
            <p:cNvPr id="11" name="object 11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97556" y="8065812"/>
              <a:ext cx="85433" cy="85433"/>
            </a:xfrm>
            <a:prstGeom prst="rect">
              <a:avLst/>
            </a:prstGeom>
          </p:spPr>
        </p:pic>
        <p:pic>
          <p:nvPicPr>
            <p:cNvPr id="12" name="object 12" descr="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997556" y="9034054"/>
              <a:ext cx="85433" cy="85433"/>
            </a:xfrm>
            <a:prstGeom prst="rect">
              <a:avLst/>
            </a:prstGeom>
          </p:spPr>
        </p:pic>
      </p:grpSp>
      <p:sp>
        <p:nvSpPr>
          <p:cNvPr id="13" name="object 13" descr=""/>
          <p:cNvSpPr txBox="1"/>
          <p:nvPr/>
        </p:nvSpPr>
        <p:spPr>
          <a:xfrm>
            <a:off x="5316948" y="4948282"/>
            <a:ext cx="8660765" cy="477075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algn="ctr" marR="633730">
              <a:lnSpc>
                <a:spcPct val="100000"/>
              </a:lnSpc>
              <a:spcBef>
                <a:spcPts val="95"/>
              </a:spcBef>
            </a:pPr>
            <a:r>
              <a:rPr dirty="0" sz="2550" spc="-125" b="1">
                <a:latin typeface="Calibri"/>
                <a:cs typeface="Calibri"/>
              </a:rPr>
              <a:t>The</a:t>
            </a:r>
            <a:r>
              <a:rPr dirty="0" sz="2550" spc="40" b="1">
                <a:latin typeface="Calibri"/>
                <a:cs typeface="Calibri"/>
              </a:rPr>
              <a:t> </a:t>
            </a:r>
            <a:r>
              <a:rPr dirty="0" sz="2550" spc="-185" b="1">
                <a:latin typeface="Calibri"/>
                <a:cs typeface="Calibri"/>
              </a:rPr>
              <a:t>modelling</a:t>
            </a:r>
            <a:r>
              <a:rPr dirty="0" sz="2550" spc="50" b="1">
                <a:latin typeface="Calibri"/>
                <a:cs typeface="Calibri"/>
              </a:rPr>
              <a:t> </a:t>
            </a:r>
            <a:r>
              <a:rPr dirty="0" sz="2550" spc="-195" b="1">
                <a:latin typeface="Calibri"/>
                <a:cs typeface="Calibri"/>
              </a:rPr>
              <a:t>approach</a:t>
            </a:r>
            <a:r>
              <a:rPr dirty="0" sz="2550" spc="50" b="1">
                <a:latin typeface="Calibri"/>
                <a:cs typeface="Calibri"/>
              </a:rPr>
              <a:t> </a:t>
            </a:r>
            <a:r>
              <a:rPr dirty="0" sz="2550" spc="-50" b="1">
                <a:latin typeface="Calibri"/>
                <a:cs typeface="Calibri"/>
              </a:rPr>
              <a:t>involves:</a:t>
            </a:r>
            <a:endParaRPr sz="255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700"/>
              </a:spcBef>
            </a:pPr>
            <a:endParaRPr sz="2550">
              <a:latin typeface="Calibri"/>
              <a:cs typeface="Calibri"/>
            </a:endParaRPr>
          </a:p>
          <a:p>
            <a:pPr marL="3753485" marR="149860" indent="-3688715">
              <a:lnSpc>
                <a:spcPct val="124600"/>
              </a:lnSpc>
            </a:pPr>
            <a:r>
              <a:rPr dirty="0" sz="2550" spc="-150" b="1">
                <a:latin typeface="Calibri"/>
                <a:cs typeface="Calibri"/>
              </a:rPr>
              <a:t>Designing</a:t>
            </a:r>
            <a:r>
              <a:rPr dirty="0" sz="2550" spc="35" b="1">
                <a:latin typeface="Calibri"/>
                <a:cs typeface="Calibri"/>
              </a:rPr>
              <a:t> </a:t>
            </a:r>
            <a:r>
              <a:rPr dirty="0" sz="2550" spc="-254" b="1">
                <a:latin typeface="Calibri"/>
                <a:cs typeface="Calibri"/>
              </a:rPr>
              <a:t>a</a:t>
            </a:r>
            <a:r>
              <a:rPr dirty="0" sz="2550" spc="80" b="1">
                <a:latin typeface="Calibri"/>
                <a:cs typeface="Calibri"/>
              </a:rPr>
              <a:t> </a:t>
            </a:r>
            <a:r>
              <a:rPr dirty="0" sz="2550" b="1">
                <a:latin typeface="Calibri"/>
                <a:cs typeface="Calibri"/>
              </a:rPr>
              <a:t>GAN</a:t>
            </a:r>
            <a:r>
              <a:rPr dirty="0" sz="2550" spc="65" b="1">
                <a:latin typeface="Calibri"/>
                <a:cs typeface="Calibri"/>
              </a:rPr>
              <a:t> </a:t>
            </a:r>
            <a:r>
              <a:rPr dirty="0" sz="2550" spc="-160" b="1">
                <a:latin typeface="Calibri"/>
                <a:cs typeface="Calibri"/>
              </a:rPr>
              <a:t>architecture</a:t>
            </a:r>
            <a:r>
              <a:rPr dirty="0" sz="2550" spc="70" b="1">
                <a:latin typeface="Calibri"/>
                <a:cs typeface="Calibri"/>
              </a:rPr>
              <a:t> </a:t>
            </a:r>
            <a:r>
              <a:rPr dirty="0" sz="2550" spc="-180" b="1">
                <a:latin typeface="Calibri"/>
                <a:cs typeface="Calibri"/>
              </a:rPr>
              <a:t>comprising</a:t>
            </a:r>
            <a:r>
              <a:rPr dirty="0" sz="2550" spc="70" b="1">
                <a:latin typeface="Calibri"/>
                <a:cs typeface="Calibri"/>
              </a:rPr>
              <a:t> </a:t>
            </a:r>
            <a:r>
              <a:rPr dirty="0" sz="2550" spc="-254" b="1">
                <a:latin typeface="Calibri"/>
                <a:cs typeface="Calibri"/>
              </a:rPr>
              <a:t>a</a:t>
            </a:r>
            <a:r>
              <a:rPr dirty="0" sz="2550" spc="80" b="1">
                <a:latin typeface="Calibri"/>
                <a:cs typeface="Calibri"/>
              </a:rPr>
              <a:t> </a:t>
            </a:r>
            <a:r>
              <a:rPr dirty="0" sz="2550" spc="-190" b="1">
                <a:latin typeface="Calibri"/>
                <a:cs typeface="Calibri"/>
              </a:rPr>
              <a:t>generator</a:t>
            </a:r>
            <a:r>
              <a:rPr dirty="0" sz="2550" spc="65" b="1">
                <a:latin typeface="Calibri"/>
                <a:cs typeface="Calibri"/>
              </a:rPr>
              <a:t> </a:t>
            </a:r>
            <a:r>
              <a:rPr dirty="0" sz="2550" spc="-204" b="1">
                <a:latin typeface="Calibri"/>
                <a:cs typeface="Calibri"/>
              </a:rPr>
              <a:t>and</a:t>
            </a:r>
            <a:r>
              <a:rPr dirty="0" sz="2550" spc="70" b="1">
                <a:latin typeface="Calibri"/>
                <a:cs typeface="Calibri"/>
              </a:rPr>
              <a:t> </a:t>
            </a:r>
            <a:r>
              <a:rPr dirty="0" sz="2550" spc="-135" b="1">
                <a:latin typeface="Calibri"/>
                <a:cs typeface="Calibri"/>
              </a:rPr>
              <a:t>discriminator </a:t>
            </a:r>
            <a:r>
              <a:rPr dirty="0" sz="2550" spc="-50" b="1">
                <a:latin typeface="Calibri"/>
                <a:cs typeface="Calibri"/>
              </a:rPr>
              <a:t>network.</a:t>
            </a:r>
            <a:endParaRPr sz="2550">
              <a:latin typeface="Calibri"/>
              <a:cs typeface="Calibri"/>
            </a:endParaRPr>
          </a:p>
          <a:p>
            <a:pPr marL="321310">
              <a:lnSpc>
                <a:spcPct val="100000"/>
              </a:lnSpc>
              <a:spcBef>
                <a:spcPts val="750"/>
              </a:spcBef>
            </a:pPr>
            <a:r>
              <a:rPr dirty="0" sz="2550" spc="-185" b="1">
                <a:latin typeface="Calibri"/>
                <a:cs typeface="Calibri"/>
              </a:rPr>
              <a:t>Preprocessing</a:t>
            </a:r>
            <a:r>
              <a:rPr dirty="0" sz="2550" spc="50" b="1">
                <a:latin typeface="Calibri"/>
                <a:cs typeface="Calibri"/>
              </a:rPr>
              <a:t> </a:t>
            </a:r>
            <a:r>
              <a:rPr dirty="0" sz="2550" spc="-204" b="1">
                <a:latin typeface="Calibri"/>
                <a:cs typeface="Calibri"/>
              </a:rPr>
              <a:t>and</a:t>
            </a:r>
            <a:r>
              <a:rPr dirty="0" sz="2550" spc="70" b="1">
                <a:latin typeface="Calibri"/>
                <a:cs typeface="Calibri"/>
              </a:rPr>
              <a:t> </a:t>
            </a:r>
            <a:r>
              <a:rPr dirty="0" sz="2550" spc="-204" b="1">
                <a:latin typeface="Calibri"/>
                <a:cs typeface="Calibri"/>
              </a:rPr>
              <a:t>augmenting</a:t>
            </a:r>
            <a:r>
              <a:rPr dirty="0" sz="2550" spc="75" b="1">
                <a:latin typeface="Calibri"/>
                <a:cs typeface="Calibri"/>
              </a:rPr>
              <a:t> </a:t>
            </a:r>
            <a:r>
              <a:rPr dirty="0" sz="2550" spc="-254" b="1">
                <a:latin typeface="Calibri"/>
                <a:cs typeface="Calibri"/>
              </a:rPr>
              <a:t>a</a:t>
            </a:r>
            <a:r>
              <a:rPr dirty="0" sz="2550" spc="80" b="1">
                <a:latin typeface="Calibri"/>
                <a:cs typeface="Calibri"/>
              </a:rPr>
              <a:t> </a:t>
            </a:r>
            <a:r>
              <a:rPr dirty="0" sz="2550" spc="-175" b="1">
                <a:latin typeface="Calibri"/>
                <a:cs typeface="Calibri"/>
              </a:rPr>
              <a:t>large</a:t>
            </a:r>
            <a:r>
              <a:rPr dirty="0" sz="2550" spc="70" b="1">
                <a:latin typeface="Calibri"/>
                <a:cs typeface="Calibri"/>
              </a:rPr>
              <a:t> </a:t>
            </a:r>
            <a:r>
              <a:rPr dirty="0" sz="2550" spc="-180" b="1">
                <a:latin typeface="Calibri"/>
                <a:cs typeface="Calibri"/>
              </a:rPr>
              <a:t>dataset</a:t>
            </a:r>
            <a:r>
              <a:rPr dirty="0" sz="2550" spc="75" b="1">
                <a:latin typeface="Calibri"/>
                <a:cs typeface="Calibri"/>
              </a:rPr>
              <a:t> </a:t>
            </a:r>
            <a:r>
              <a:rPr dirty="0" sz="2550" spc="-120" b="1">
                <a:latin typeface="Calibri"/>
                <a:cs typeface="Calibri"/>
              </a:rPr>
              <a:t>of</a:t>
            </a:r>
            <a:r>
              <a:rPr dirty="0" sz="2550" spc="70" b="1">
                <a:latin typeface="Calibri"/>
                <a:cs typeface="Calibri"/>
              </a:rPr>
              <a:t> </a:t>
            </a:r>
            <a:r>
              <a:rPr dirty="0" sz="2550" spc="-195" b="1">
                <a:latin typeface="Calibri"/>
                <a:cs typeface="Calibri"/>
              </a:rPr>
              <a:t>landscape</a:t>
            </a:r>
            <a:r>
              <a:rPr dirty="0" sz="2550" spc="75" b="1">
                <a:latin typeface="Calibri"/>
                <a:cs typeface="Calibri"/>
              </a:rPr>
              <a:t> </a:t>
            </a:r>
            <a:r>
              <a:rPr dirty="0" sz="2550" spc="-235" b="1">
                <a:latin typeface="Calibri"/>
                <a:cs typeface="Calibri"/>
              </a:rPr>
              <a:t>images</a:t>
            </a:r>
            <a:r>
              <a:rPr dirty="0" sz="2550" spc="80" b="1">
                <a:latin typeface="Calibri"/>
                <a:cs typeface="Calibri"/>
              </a:rPr>
              <a:t> </a:t>
            </a:r>
            <a:r>
              <a:rPr dirty="0" sz="2550" spc="-25" b="1">
                <a:latin typeface="Calibri"/>
                <a:cs typeface="Calibri"/>
              </a:rPr>
              <a:t>to</a:t>
            </a:r>
            <a:endParaRPr sz="2550">
              <a:latin typeface="Calibri"/>
              <a:cs typeface="Calibri"/>
            </a:endParaRPr>
          </a:p>
          <a:p>
            <a:pPr marL="2995295">
              <a:lnSpc>
                <a:spcPct val="100000"/>
              </a:lnSpc>
              <a:spcBef>
                <a:spcPts val="755"/>
              </a:spcBef>
            </a:pPr>
            <a:r>
              <a:rPr dirty="0" sz="2550" spc="-125" b="1">
                <a:latin typeface="Calibri"/>
                <a:cs typeface="Calibri"/>
              </a:rPr>
              <a:t>train</a:t>
            </a:r>
            <a:r>
              <a:rPr dirty="0" sz="2550" spc="10" b="1">
                <a:latin typeface="Calibri"/>
                <a:cs typeface="Calibri"/>
              </a:rPr>
              <a:t> </a:t>
            </a:r>
            <a:r>
              <a:rPr dirty="0" sz="2550" spc="-155" b="1">
                <a:latin typeface="Calibri"/>
                <a:cs typeface="Calibri"/>
              </a:rPr>
              <a:t>the</a:t>
            </a:r>
            <a:r>
              <a:rPr dirty="0" sz="2550" spc="15" b="1">
                <a:latin typeface="Calibri"/>
                <a:cs typeface="Calibri"/>
              </a:rPr>
              <a:t> </a:t>
            </a:r>
            <a:r>
              <a:rPr dirty="0" sz="2550" b="1">
                <a:latin typeface="Calibri"/>
                <a:cs typeface="Calibri"/>
              </a:rPr>
              <a:t>GAN</a:t>
            </a:r>
            <a:r>
              <a:rPr dirty="0" sz="2550" spc="10" b="1">
                <a:latin typeface="Calibri"/>
                <a:cs typeface="Calibri"/>
              </a:rPr>
              <a:t> </a:t>
            </a:r>
            <a:r>
              <a:rPr dirty="0" sz="2550" spc="-60" b="1">
                <a:latin typeface="Calibri"/>
                <a:cs typeface="Calibri"/>
              </a:rPr>
              <a:t>model.</a:t>
            </a:r>
            <a:endParaRPr sz="2550">
              <a:latin typeface="Calibri"/>
              <a:cs typeface="Calibri"/>
            </a:endParaRPr>
          </a:p>
          <a:p>
            <a:pPr marL="1838960" marR="5080" indent="-1751330">
              <a:lnSpc>
                <a:spcPct val="124600"/>
              </a:lnSpc>
            </a:pPr>
            <a:r>
              <a:rPr dirty="0" sz="2550" spc="-130" b="1">
                <a:latin typeface="Calibri"/>
                <a:cs typeface="Calibri"/>
              </a:rPr>
              <a:t>Fine-</a:t>
            </a:r>
            <a:r>
              <a:rPr dirty="0" sz="2550" spc="-140" b="1">
                <a:latin typeface="Calibri"/>
                <a:cs typeface="Calibri"/>
              </a:rPr>
              <a:t>tuning</a:t>
            </a:r>
            <a:r>
              <a:rPr dirty="0" sz="2550" spc="40" b="1">
                <a:latin typeface="Calibri"/>
                <a:cs typeface="Calibri"/>
              </a:rPr>
              <a:t> </a:t>
            </a:r>
            <a:r>
              <a:rPr dirty="0" sz="2550" spc="-155" b="1">
                <a:latin typeface="Calibri"/>
                <a:cs typeface="Calibri"/>
              </a:rPr>
              <a:t>the</a:t>
            </a:r>
            <a:r>
              <a:rPr dirty="0" sz="2550" spc="55" b="1">
                <a:latin typeface="Calibri"/>
                <a:cs typeface="Calibri"/>
              </a:rPr>
              <a:t> </a:t>
            </a:r>
            <a:r>
              <a:rPr dirty="0" sz="2550" spc="-204" b="1">
                <a:latin typeface="Calibri"/>
                <a:cs typeface="Calibri"/>
              </a:rPr>
              <a:t>model's</a:t>
            </a:r>
            <a:r>
              <a:rPr dirty="0" sz="2550" spc="60" b="1">
                <a:latin typeface="Calibri"/>
                <a:cs typeface="Calibri"/>
              </a:rPr>
              <a:t> </a:t>
            </a:r>
            <a:r>
              <a:rPr dirty="0" sz="2550" spc="-210" b="1">
                <a:latin typeface="Calibri"/>
                <a:cs typeface="Calibri"/>
              </a:rPr>
              <a:t>hyperparameters</a:t>
            </a:r>
            <a:r>
              <a:rPr dirty="0" sz="2550" spc="70" b="1">
                <a:latin typeface="Calibri"/>
                <a:cs typeface="Calibri"/>
              </a:rPr>
              <a:t> </a:t>
            </a:r>
            <a:r>
              <a:rPr dirty="0" sz="2550" spc="-50" b="1">
                <a:latin typeface="Calibri"/>
                <a:cs typeface="Calibri"/>
              </a:rPr>
              <a:t>to</a:t>
            </a:r>
            <a:r>
              <a:rPr dirty="0" sz="2550" spc="55" b="1">
                <a:latin typeface="Calibri"/>
                <a:cs typeface="Calibri"/>
              </a:rPr>
              <a:t> </a:t>
            </a:r>
            <a:r>
              <a:rPr dirty="0" sz="2550" spc="-195" b="1">
                <a:latin typeface="Calibri"/>
                <a:cs typeface="Calibri"/>
              </a:rPr>
              <a:t>balance</a:t>
            </a:r>
            <a:r>
              <a:rPr dirty="0" sz="2550" spc="60" b="1">
                <a:latin typeface="Calibri"/>
                <a:cs typeface="Calibri"/>
              </a:rPr>
              <a:t> </a:t>
            </a:r>
            <a:r>
              <a:rPr dirty="0" sz="2550" spc="-200" b="1">
                <a:latin typeface="Calibri"/>
                <a:cs typeface="Calibri"/>
              </a:rPr>
              <a:t>between</a:t>
            </a:r>
            <a:r>
              <a:rPr dirty="0" sz="2550" spc="60" b="1">
                <a:latin typeface="Calibri"/>
                <a:cs typeface="Calibri"/>
              </a:rPr>
              <a:t> </a:t>
            </a:r>
            <a:r>
              <a:rPr dirty="0" sz="2550" spc="-135" b="1">
                <a:latin typeface="Calibri"/>
                <a:cs typeface="Calibri"/>
              </a:rPr>
              <a:t>generating </a:t>
            </a:r>
            <a:r>
              <a:rPr dirty="0" sz="2550" spc="-165" b="1">
                <a:latin typeface="Calibri"/>
                <a:cs typeface="Calibri"/>
              </a:rPr>
              <a:t>novel</a:t>
            </a:r>
            <a:r>
              <a:rPr dirty="0" sz="2550" spc="85" b="1">
                <a:latin typeface="Calibri"/>
                <a:cs typeface="Calibri"/>
              </a:rPr>
              <a:t> </a:t>
            </a:r>
            <a:r>
              <a:rPr dirty="0" sz="2550" spc="-195" b="1">
                <a:latin typeface="Calibri"/>
                <a:cs typeface="Calibri"/>
              </a:rPr>
              <a:t>landscapes</a:t>
            </a:r>
            <a:r>
              <a:rPr dirty="0" sz="2550" spc="90" b="1">
                <a:latin typeface="Calibri"/>
                <a:cs typeface="Calibri"/>
              </a:rPr>
              <a:t> </a:t>
            </a:r>
            <a:r>
              <a:rPr dirty="0" sz="2550" spc="-204" b="1">
                <a:latin typeface="Calibri"/>
                <a:cs typeface="Calibri"/>
              </a:rPr>
              <a:t>and</a:t>
            </a:r>
            <a:r>
              <a:rPr dirty="0" sz="2550" spc="85" b="1">
                <a:latin typeface="Calibri"/>
                <a:cs typeface="Calibri"/>
              </a:rPr>
              <a:t> </a:t>
            </a:r>
            <a:r>
              <a:rPr dirty="0" sz="2550" spc="-185" b="1">
                <a:latin typeface="Calibri"/>
                <a:cs typeface="Calibri"/>
              </a:rPr>
              <a:t>maintaining</a:t>
            </a:r>
            <a:r>
              <a:rPr dirty="0" sz="2550" spc="85" b="1">
                <a:latin typeface="Calibri"/>
                <a:cs typeface="Calibri"/>
              </a:rPr>
              <a:t> </a:t>
            </a:r>
            <a:r>
              <a:rPr dirty="0" sz="2550" spc="-65" b="1">
                <a:latin typeface="Calibri"/>
                <a:cs typeface="Calibri"/>
              </a:rPr>
              <a:t>realism.</a:t>
            </a:r>
            <a:endParaRPr sz="2550">
              <a:latin typeface="Calibri"/>
              <a:cs typeface="Calibri"/>
            </a:endParaRPr>
          </a:p>
          <a:p>
            <a:pPr marL="12700" marR="96520" indent="346710">
              <a:lnSpc>
                <a:spcPct val="124600"/>
              </a:lnSpc>
            </a:pPr>
            <a:r>
              <a:rPr dirty="0" sz="2550" spc="-204" b="1">
                <a:latin typeface="Calibri"/>
                <a:cs typeface="Calibri"/>
              </a:rPr>
              <a:t>Implementing</a:t>
            </a:r>
            <a:r>
              <a:rPr dirty="0" sz="2550" spc="60" b="1">
                <a:latin typeface="Calibri"/>
                <a:cs typeface="Calibri"/>
              </a:rPr>
              <a:t> </a:t>
            </a:r>
            <a:r>
              <a:rPr dirty="0" sz="2550" spc="-175" b="1">
                <a:latin typeface="Calibri"/>
                <a:cs typeface="Calibri"/>
              </a:rPr>
              <a:t>techniques</a:t>
            </a:r>
            <a:r>
              <a:rPr dirty="0" sz="2550" spc="35" b="1">
                <a:latin typeface="Calibri"/>
                <a:cs typeface="Calibri"/>
              </a:rPr>
              <a:t> </a:t>
            </a:r>
            <a:r>
              <a:rPr dirty="0" sz="2550" spc="-170" b="1">
                <a:latin typeface="Calibri"/>
                <a:cs typeface="Calibri"/>
              </a:rPr>
              <a:t>such</a:t>
            </a:r>
            <a:r>
              <a:rPr dirty="0" sz="2550" spc="25" b="1">
                <a:latin typeface="Calibri"/>
                <a:cs typeface="Calibri"/>
              </a:rPr>
              <a:t> </a:t>
            </a:r>
            <a:r>
              <a:rPr dirty="0" sz="2550" spc="-229" b="1">
                <a:latin typeface="Calibri"/>
                <a:cs typeface="Calibri"/>
              </a:rPr>
              <a:t>as</a:t>
            </a:r>
            <a:r>
              <a:rPr dirty="0" sz="2550" spc="80" b="1">
                <a:latin typeface="Calibri"/>
                <a:cs typeface="Calibri"/>
              </a:rPr>
              <a:t> </a:t>
            </a:r>
            <a:r>
              <a:rPr dirty="0" sz="2550" spc="-175" b="1">
                <a:latin typeface="Calibri"/>
                <a:cs typeface="Calibri"/>
              </a:rPr>
              <a:t>progressive</a:t>
            </a:r>
            <a:r>
              <a:rPr dirty="0" sz="2550" spc="30" b="1">
                <a:latin typeface="Calibri"/>
                <a:cs typeface="Calibri"/>
              </a:rPr>
              <a:t> </a:t>
            </a:r>
            <a:r>
              <a:rPr dirty="0" sz="2550" spc="-160" b="1">
                <a:latin typeface="Calibri"/>
                <a:cs typeface="Calibri"/>
              </a:rPr>
              <a:t>growing</a:t>
            </a:r>
            <a:r>
              <a:rPr dirty="0" sz="2550" spc="15" b="1">
                <a:latin typeface="Calibri"/>
                <a:cs typeface="Calibri"/>
              </a:rPr>
              <a:t> </a:t>
            </a:r>
            <a:r>
              <a:rPr dirty="0" sz="2550" spc="-20" b="1">
                <a:latin typeface="Calibri"/>
                <a:cs typeface="Calibri"/>
              </a:rPr>
              <a:t>GANs</a:t>
            </a:r>
            <a:r>
              <a:rPr dirty="0" sz="2550" spc="40" b="1">
                <a:latin typeface="Calibri"/>
                <a:cs typeface="Calibri"/>
              </a:rPr>
              <a:t> </a:t>
            </a:r>
            <a:r>
              <a:rPr dirty="0" sz="2550" spc="-125" b="1">
                <a:latin typeface="Calibri"/>
                <a:cs typeface="Calibri"/>
              </a:rPr>
              <a:t>or</a:t>
            </a:r>
            <a:r>
              <a:rPr dirty="0" sz="2550" spc="40" b="1">
                <a:latin typeface="Calibri"/>
                <a:cs typeface="Calibri"/>
              </a:rPr>
              <a:t> </a:t>
            </a:r>
            <a:r>
              <a:rPr dirty="0" sz="2550" spc="-10" b="1">
                <a:latin typeface="Calibri"/>
                <a:cs typeface="Calibri"/>
              </a:rPr>
              <a:t>style- </a:t>
            </a:r>
            <a:r>
              <a:rPr dirty="0" sz="2550" spc="-225" b="1">
                <a:latin typeface="Calibri"/>
                <a:cs typeface="Calibri"/>
              </a:rPr>
              <a:t>based</a:t>
            </a:r>
            <a:r>
              <a:rPr dirty="0" sz="2550" spc="80" b="1">
                <a:latin typeface="Calibri"/>
                <a:cs typeface="Calibri"/>
              </a:rPr>
              <a:t> </a:t>
            </a:r>
            <a:r>
              <a:rPr dirty="0" sz="2550" spc="-20" b="1">
                <a:latin typeface="Calibri"/>
                <a:cs typeface="Calibri"/>
              </a:rPr>
              <a:t>GANs</a:t>
            </a:r>
            <a:r>
              <a:rPr dirty="0" sz="2550" spc="-125" b="1">
                <a:latin typeface="Calibri"/>
                <a:cs typeface="Calibri"/>
              </a:rPr>
              <a:t> </a:t>
            </a:r>
            <a:r>
              <a:rPr dirty="0" sz="2550" spc="-50" b="1">
                <a:latin typeface="Calibri"/>
                <a:cs typeface="Calibri"/>
              </a:rPr>
              <a:t>to</a:t>
            </a:r>
            <a:r>
              <a:rPr dirty="0" sz="2550" spc="-5" b="1">
                <a:latin typeface="Calibri"/>
                <a:cs typeface="Calibri"/>
              </a:rPr>
              <a:t> </a:t>
            </a:r>
            <a:r>
              <a:rPr dirty="0" sz="2550" spc="-215" b="1">
                <a:latin typeface="Calibri"/>
                <a:cs typeface="Calibri"/>
              </a:rPr>
              <a:t>enhance</a:t>
            </a:r>
            <a:r>
              <a:rPr dirty="0" sz="2550" spc="70" b="1">
                <a:latin typeface="Calibri"/>
                <a:cs typeface="Calibri"/>
              </a:rPr>
              <a:t> </a:t>
            </a:r>
            <a:r>
              <a:rPr dirty="0" sz="2550" spc="-155" b="1">
                <a:latin typeface="Calibri"/>
                <a:cs typeface="Calibri"/>
              </a:rPr>
              <a:t>the</a:t>
            </a:r>
            <a:r>
              <a:rPr dirty="0" sz="2550" spc="25" b="1">
                <a:latin typeface="Calibri"/>
                <a:cs typeface="Calibri"/>
              </a:rPr>
              <a:t> </a:t>
            </a:r>
            <a:r>
              <a:rPr dirty="0" sz="2550" spc="-125" b="1">
                <a:latin typeface="Calibri"/>
                <a:cs typeface="Calibri"/>
              </a:rPr>
              <a:t>quality</a:t>
            </a:r>
            <a:r>
              <a:rPr dirty="0" sz="2550" spc="20" b="1">
                <a:latin typeface="Calibri"/>
                <a:cs typeface="Calibri"/>
              </a:rPr>
              <a:t> </a:t>
            </a:r>
            <a:r>
              <a:rPr dirty="0" sz="2550" spc="-204" b="1">
                <a:latin typeface="Calibri"/>
                <a:cs typeface="Calibri"/>
              </a:rPr>
              <a:t>and</a:t>
            </a:r>
            <a:r>
              <a:rPr dirty="0" sz="2550" spc="65" b="1">
                <a:latin typeface="Calibri"/>
                <a:cs typeface="Calibri"/>
              </a:rPr>
              <a:t> </a:t>
            </a:r>
            <a:r>
              <a:rPr dirty="0" sz="2550" spc="-125" b="1">
                <a:latin typeface="Calibri"/>
                <a:cs typeface="Calibri"/>
              </a:rPr>
              <a:t>diversity</a:t>
            </a:r>
            <a:r>
              <a:rPr dirty="0" sz="2550" spc="20" b="1">
                <a:latin typeface="Calibri"/>
                <a:cs typeface="Calibri"/>
              </a:rPr>
              <a:t> </a:t>
            </a:r>
            <a:r>
              <a:rPr dirty="0" sz="2550" spc="-120" b="1">
                <a:latin typeface="Calibri"/>
                <a:cs typeface="Calibri"/>
              </a:rPr>
              <a:t>of</a:t>
            </a:r>
            <a:r>
              <a:rPr dirty="0" sz="2550" spc="25" b="1">
                <a:latin typeface="Calibri"/>
                <a:cs typeface="Calibri"/>
              </a:rPr>
              <a:t> </a:t>
            </a:r>
            <a:r>
              <a:rPr dirty="0" sz="2550" spc="-204" b="1">
                <a:latin typeface="Calibri"/>
                <a:cs typeface="Calibri"/>
              </a:rPr>
              <a:t>generated</a:t>
            </a:r>
            <a:r>
              <a:rPr dirty="0" sz="2550" spc="60" b="1">
                <a:latin typeface="Calibri"/>
                <a:cs typeface="Calibri"/>
              </a:rPr>
              <a:t> </a:t>
            </a:r>
            <a:r>
              <a:rPr dirty="0" sz="2550" spc="-110" b="1">
                <a:latin typeface="Calibri"/>
                <a:cs typeface="Calibri"/>
              </a:rPr>
              <a:t>paintings</a:t>
            </a:r>
            <a:endParaRPr sz="255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Lavanya Dhanraj</dc:creator>
  <cp:keywords>DAGA2vvLLGY,BAFpDJDXdiQ</cp:keywords>
  <dc:title>Student Name</dc:title>
  <dcterms:created xsi:type="dcterms:W3CDTF">2024-03-30T07:25:44Z</dcterms:created>
  <dcterms:modified xsi:type="dcterms:W3CDTF">2024-03-30T07:25:44Z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2024-03-29T00:00:00Z</vt:filetime>
  </property>
  <property fmtid="{D5CDD505-2E9C-101B-9397-08002B2CF9AE}" pid="3" name="Creator">
    <vt:lpwstr>Canva</vt:lpwstr>
  </property>
  <property fmtid="{D5CDD505-2E9C-101B-9397-08002B2CF9AE}" pid="4" name="LastSaved">
    <vt:filetime>2024-03-30T00:00:00Z</vt:filetime>
  </property>
  <property fmtid="{D5CDD505-2E9C-101B-9397-08002B2CF9AE}" pid="5" name="Producer">
    <vt:lpwstr>iLovePDF</vt:lpwstr>
  </property>
</Properties>
</file>